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78" r:id="rId5"/>
    <p:sldId id="300" r:id="rId6"/>
    <p:sldId id="280" r:id="rId7"/>
    <p:sldId id="281" r:id="rId8"/>
    <p:sldId id="297" r:id="rId9"/>
    <p:sldId id="279" r:id="rId10"/>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89E8CB-9B01-5E47-BA60-BE182AA441B1}" v="135" dt="2021-01-11T12:31:00.938"/>
    <p1510:client id="{7EE36E21-5671-438B-B2C3-99DBAB3B99B6}" v="57" dt="2021-01-11T12:26:28.2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Fossmo" userId="d8526938-c4a9-4400-a4e9-bce5a1b23ac1" providerId="ADAL" clId="{0589E8CB-9B01-5E47-BA60-BE182AA441B1}"/>
    <pc:docChg chg="custSel modSld">
      <pc:chgData name="Martin Fossmo" userId="d8526938-c4a9-4400-a4e9-bce5a1b23ac1" providerId="ADAL" clId="{0589E8CB-9B01-5E47-BA60-BE182AA441B1}" dt="2021-01-11T12:31:00.938" v="133" actId="478"/>
      <pc:docMkLst>
        <pc:docMk/>
      </pc:docMkLst>
      <pc:sldChg chg="modSp mod">
        <pc:chgData name="Martin Fossmo" userId="d8526938-c4a9-4400-a4e9-bce5a1b23ac1" providerId="ADAL" clId="{0589E8CB-9B01-5E47-BA60-BE182AA441B1}" dt="2021-01-11T12:29:52.616" v="132" actId="113"/>
        <pc:sldMkLst>
          <pc:docMk/>
          <pc:sldMk cId="3592708726" sldId="279"/>
        </pc:sldMkLst>
        <pc:spChg chg="mod">
          <ac:chgData name="Martin Fossmo" userId="d8526938-c4a9-4400-a4e9-bce5a1b23ac1" providerId="ADAL" clId="{0589E8CB-9B01-5E47-BA60-BE182AA441B1}" dt="2021-01-11T12:29:52.616" v="132" actId="113"/>
          <ac:spMkLst>
            <pc:docMk/>
            <pc:sldMk cId="3592708726" sldId="279"/>
            <ac:spMk id="7" creationId="{05409958-E15D-41FD-BB61-9C32B5BBC161}"/>
          </ac:spMkLst>
        </pc:spChg>
      </pc:sldChg>
      <pc:sldChg chg="delSp mod">
        <pc:chgData name="Martin Fossmo" userId="d8526938-c4a9-4400-a4e9-bce5a1b23ac1" providerId="ADAL" clId="{0589E8CB-9B01-5E47-BA60-BE182AA441B1}" dt="2021-01-11T12:31:00.938" v="133" actId="478"/>
        <pc:sldMkLst>
          <pc:docMk/>
          <pc:sldMk cId="2525021657" sldId="300"/>
        </pc:sldMkLst>
        <pc:spChg chg="del">
          <ac:chgData name="Martin Fossmo" userId="d8526938-c4a9-4400-a4e9-bce5a1b23ac1" providerId="ADAL" clId="{0589E8CB-9B01-5E47-BA60-BE182AA441B1}" dt="2021-01-11T12:31:00.938" v="133" actId="478"/>
          <ac:spMkLst>
            <pc:docMk/>
            <pc:sldMk cId="2525021657" sldId="300"/>
            <ac:spMk id="9" creationId="{5E31B9C5-C675-4ED6-8BC0-2C1647510C9B}"/>
          </ac:spMkLst>
        </pc:spChg>
      </pc:sldChg>
    </pc:docChg>
  </pc:docChgLst>
  <pc:docChgLst>
    <pc:chgData name="Martin Fossmo" userId="S::martin.fossmo@redcross.no::d8526938-c4a9-4400-a4e9-bce5a1b23ac1" providerId="AD" clId="Web-{7EE36E21-5671-438B-B2C3-99DBAB3B99B6}"/>
    <pc:docChg chg="modSld">
      <pc:chgData name="Martin Fossmo" userId="S::martin.fossmo@redcross.no::d8526938-c4a9-4400-a4e9-bce5a1b23ac1" providerId="AD" clId="Web-{7EE36E21-5671-438B-B2C3-99DBAB3B99B6}" dt="2021-01-11T12:26:28.223" v="59" actId="20577"/>
      <pc:docMkLst>
        <pc:docMk/>
      </pc:docMkLst>
      <pc:sldChg chg="addSp delSp modSp">
        <pc:chgData name="Martin Fossmo" userId="S::martin.fossmo@redcross.no::d8526938-c4a9-4400-a4e9-bce5a1b23ac1" providerId="AD" clId="Web-{7EE36E21-5671-438B-B2C3-99DBAB3B99B6}" dt="2021-01-11T12:26:28.223" v="58" actId="20577"/>
        <pc:sldMkLst>
          <pc:docMk/>
          <pc:sldMk cId="3592708726" sldId="279"/>
        </pc:sldMkLst>
        <pc:spChg chg="add del mod">
          <ac:chgData name="Martin Fossmo" userId="S::martin.fossmo@redcross.no::d8526938-c4a9-4400-a4e9-bce5a1b23ac1" providerId="AD" clId="Web-{7EE36E21-5671-438B-B2C3-99DBAB3B99B6}" dt="2021-01-11T12:25:30.941" v="8"/>
          <ac:spMkLst>
            <pc:docMk/>
            <pc:sldMk cId="3592708726" sldId="279"/>
            <ac:spMk id="5" creationId="{02D40875-05D4-4C6A-B2A0-89FABF483E47}"/>
          </ac:spMkLst>
        </pc:spChg>
        <pc:spChg chg="del">
          <ac:chgData name="Martin Fossmo" userId="S::martin.fossmo@redcross.no::d8526938-c4a9-4400-a4e9-bce5a1b23ac1" providerId="AD" clId="Web-{7EE36E21-5671-438B-B2C3-99DBAB3B99B6}" dt="2021-01-11T12:23:31.189" v="6"/>
          <ac:spMkLst>
            <pc:docMk/>
            <pc:sldMk cId="3592708726" sldId="279"/>
            <ac:spMk id="6" creationId="{424AC909-C493-4607-84E9-EAAFDEF384AB}"/>
          </ac:spMkLst>
        </pc:spChg>
        <pc:spChg chg="mod">
          <ac:chgData name="Martin Fossmo" userId="S::martin.fossmo@redcross.no::d8526938-c4a9-4400-a4e9-bce5a1b23ac1" providerId="AD" clId="Web-{7EE36E21-5671-438B-B2C3-99DBAB3B99B6}" dt="2021-01-11T12:26:28.223" v="58" actId="20577"/>
          <ac:spMkLst>
            <pc:docMk/>
            <pc:sldMk cId="3592708726" sldId="279"/>
            <ac:spMk id="7" creationId="{05409958-E15D-41FD-BB61-9C32B5BBC161}"/>
          </ac:spMkLst>
        </pc:spChg>
        <pc:picChg chg="add del mod ord">
          <ac:chgData name="Martin Fossmo" userId="S::martin.fossmo@redcross.no::d8526938-c4a9-4400-a4e9-bce5a1b23ac1" providerId="AD" clId="Web-{7EE36E21-5671-438B-B2C3-99DBAB3B99B6}" dt="2021-01-11T12:25:10.034" v="7"/>
          <ac:picMkLst>
            <pc:docMk/>
            <pc:sldMk cId="3592708726" sldId="279"/>
            <ac:picMk id="2" creationId="{A0F86232-2B41-48F7-847B-4131E7C6D0F6}"/>
          </ac:picMkLst>
        </pc:picChg>
        <pc:picChg chg="add mod ord">
          <ac:chgData name="Martin Fossmo" userId="S::martin.fossmo@redcross.no::d8526938-c4a9-4400-a4e9-bce5a1b23ac1" providerId="AD" clId="Web-{7EE36E21-5671-438B-B2C3-99DBAB3B99B6}" dt="2021-01-11T12:25:42.035" v="10" actId="1076"/>
          <ac:picMkLst>
            <pc:docMk/>
            <pc:sldMk cId="3592708726" sldId="279"/>
            <ac:picMk id="8" creationId="{EB7123B6-D50C-46DD-A39F-BCDC3F68CFD1}"/>
          </ac:picMkLst>
        </pc:picChg>
      </pc:sldChg>
      <pc:sldChg chg="modSp modNotes">
        <pc:chgData name="Martin Fossmo" userId="S::martin.fossmo@redcross.no::d8526938-c4a9-4400-a4e9-bce5a1b23ac1" providerId="AD" clId="Web-{7EE36E21-5671-438B-B2C3-99DBAB3B99B6}" dt="2021-01-11T12:22:13.079" v="5"/>
        <pc:sldMkLst>
          <pc:docMk/>
          <pc:sldMk cId="2525021657" sldId="300"/>
        </pc:sldMkLst>
        <pc:spChg chg="mod">
          <ac:chgData name="Martin Fossmo" userId="S::martin.fossmo@redcross.no::d8526938-c4a9-4400-a4e9-bce5a1b23ac1" providerId="AD" clId="Web-{7EE36E21-5671-438B-B2C3-99DBAB3B99B6}" dt="2021-01-11T12:20:48.406" v="0" actId="20577"/>
          <ac:spMkLst>
            <pc:docMk/>
            <pc:sldMk cId="2525021657" sldId="300"/>
            <ac:spMk id="9" creationId="{5E31B9C5-C675-4ED6-8BC0-2C1647510C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D4616-1DA7-44B7-8D47-7F0F09030D07}" type="datetimeFigureOut">
              <a:rPr lang="nb-NO"/>
              <a:t>11.01.2021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F4703-C4FF-494A-A85B-C5D6B1B67C24}" type="slidenum">
              <a:rPr lang="nb-NO"/>
              <a:t>‹#›</a:t>
            </a:fld>
            <a:endParaRPr lang="nb-NO"/>
          </a:p>
        </p:txBody>
      </p:sp>
    </p:spTree>
    <p:extLst>
      <p:ext uri="{BB962C8B-B14F-4D97-AF65-F5344CB8AC3E}">
        <p14:creationId xmlns:p14="http://schemas.microsoft.com/office/powerpoint/2010/main" val="3803339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a:t>Del </a:t>
            </a:r>
            <a:r>
              <a:rPr lang="en-US" err="1"/>
              <a:t>elevene</a:t>
            </a:r>
            <a:r>
              <a:rPr lang="en-US"/>
              <a:t> </a:t>
            </a:r>
            <a:r>
              <a:rPr lang="en-US" err="1"/>
              <a:t>opp</a:t>
            </a:r>
            <a:r>
              <a:rPr lang="en-US"/>
              <a:t> </a:t>
            </a:r>
            <a:r>
              <a:rPr lang="en-US" err="1"/>
              <a:t>i</a:t>
            </a:r>
            <a:r>
              <a:rPr lang="en-US"/>
              <a:t> </a:t>
            </a:r>
            <a:r>
              <a:rPr lang="en-US" err="1"/>
              <a:t>grupper</a:t>
            </a:r>
            <a:r>
              <a:rPr lang="en-US"/>
              <a:t> </a:t>
            </a:r>
            <a:r>
              <a:rPr lang="en-US" err="1"/>
              <a:t>på</a:t>
            </a:r>
            <a:r>
              <a:rPr lang="en-US"/>
              <a:t> 3 </a:t>
            </a:r>
            <a:r>
              <a:rPr lang="en-US" err="1"/>
              <a:t>og</a:t>
            </a:r>
            <a:r>
              <a:rPr lang="en-US"/>
              <a:t> 3.</a:t>
            </a:r>
            <a:endParaRPr lang="nb-NO"/>
          </a:p>
          <a:p>
            <a:r>
              <a:rPr lang="en-US" b="1"/>
              <a:t> </a:t>
            </a:r>
            <a:endParaRPr lang="en-US"/>
          </a:p>
          <a:p>
            <a:r>
              <a:rPr lang="en-US"/>
              <a:t>Ta </a:t>
            </a:r>
            <a:r>
              <a:rPr lang="en-US" err="1"/>
              <a:t>utgangspunkt</a:t>
            </a:r>
            <a:r>
              <a:rPr lang="en-US"/>
              <a:t> </a:t>
            </a:r>
            <a:r>
              <a:rPr lang="en-US" err="1"/>
              <a:t>i</a:t>
            </a:r>
            <a:r>
              <a:rPr lang="en-US"/>
              <a:t> de </a:t>
            </a:r>
            <a:r>
              <a:rPr lang="en-US" err="1"/>
              <a:t>bolkene</a:t>
            </a:r>
            <a:r>
              <a:rPr lang="en-US"/>
              <a:t> </a:t>
            </a:r>
            <a:r>
              <a:rPr lang="en-US" err="1"/>
              <a:t>som</a:t>
            </a:r>
            <a:r>
              <a:rPr lang="en-US"/>
              <a:t> har </a:t>
            </a:r>
            <a:r>
              <a:rPr lang="en-US" err="1"/>
              <a:t>vært</a:t>
            </a:r>
            <a:r>
              <a:rPr lang="en-US"/>
              <a:t> </a:t>
            </a:r>
            <a:r>
              <a:rPr lang="en-US" err="1"/>
              <a:t>gjennom</a:t>
            </a:r>
            <a:r>
              <a:rPr lang="en-US"/>
              <a:t> </a:t>
            </a:r>
            <a:r>
              <a:rPr lang="en-US" err="1"/>
              <a:t>dagen</a:t>
            </a:r>
            <a:r>
              <a:rPr lang="en-US"/>
              <a:t> </a:t>
            </a:r>
            <a:r>
              <a:rPr lang="en-US" err="1"/>
              <a:t>og</a:t>
            </a:r>
            <a:r>
              <a:rPr lang="en-US"/>
              <a:t>/</a:t>
            </a:r>
            <a:r>
              <a:rPr lang="en-US" err="1"/>
              <a:t>eller</a:t>
            </a:r>
            <a:r>
              <a:rPr lang="en-US"/>
              <a:t> </a:t>
            </a:r>
            <a:r>
              <a:rPr lang="en-US" err="1"/>
              <a:t>egne</a:t>
            </a:r>
            <a:r>
              <a:rPr lang="en-US"/>
              <a:t> </a:t>
            </a:r>
            <a:r>
              <a:rPr lang="en-US" err="1"/>
              <a:t>observasjoner</a:t>
            </a:r>
            <a:r>
              <a:rPr lang="en-US"/>
              <a:t> </a:t>
            </a:r>
            <a:r>
              <a:rPr lang="en-US" err="1"/>
              <a:t>fra</a:t>
            </a:r>
            <a:r>
              <a:rPr lang="en-US"/>
              <a:t> </a:t>
            </a:r>
            <a:r>
              <a:rPr lang="en-US" err="1"/>
              <a:t>samfunnet</a:t>
            </a:r>
            <a:r>
              <a:rPr lang="en-US"/>
              <a:t>.</a:t>
            </a:r>
            <a:endParaRPr lang="en-US">
              <a:cs typeface="Calibri"/>
            </a:endParaRPr>
          </a:p>
          <a:p>
            <a:br>
              <a:rPr lang="en-US">
                <a:cs typeface="+mn-lt"/>
              </a:rPr>
            </a:br>
            <a:r>
              <a:rPr lang="en-US" err="1"/>
              <a:t>Forklar</a:t>
            </a:r>
            <a:r>
              <a:rPr lang="en-US"/>
              <a:t> </a:t>
            </a:r>
            <a:r>
              <a:rPr lang="en-US" err="1"/>
              <a:t>hvordan</a:t>
            </a:r>
            <a:r>
              <a:rPr lang="en-US"/>
              <a:t> negative </a:t>
            </a:r>
            <a:r>
              <a:rPr lang="en-US" err="1"/>
              <a:t>ord</a:t>
            </a:r>
            <a:r>
              <a:rPr lang="en-US"/>
              <a:t> </a:t>
            </a:r>
            <a:r>
              <a:rPr lang="en-US" err="1"/>
              <a:t>ofte</a:t>
            </a:r>
            <a:r>
              <a:rPr lang="en-US"/>
              <a:t> </a:t>
            </a:r>
            <a:r>
              <a:rPr lang="en-US" err="1"/>
              <a:t>gjør</a:t>
            </a:r>
            <a:r>
              <a:rPr lang="en-US"/>
              <a:t> at folk lager </a:t>
            </a:r>
            <a:r>
              <a:rPr lang="en-US" err="1"/>
              <a:t>holdninger</a:t>
            </a:r>
            <a:r>
              <a:rPr lang="en-US"/>
              <a:t> </a:t>
            </a:r>
            <a:r>
              <a:rPr lang="en-US" err="1"/>
              <a:t>som</a:t>
            </a:r>
            <a:r>
              <a:rPr lang="en-US"/>
              <a:t> de </a:t>
            </a:r>
            <a:r>
              <a:rPr lang="en-US" err="1"/>
              <a:t>kan</a:t>
            </a:r>
            <a:r>
              <a:rPr lang="en-US"/>
              <a:t> handle </a:t>
            </a:r>
            <a:r>
              <a:rPr lang="en-US" err="1"/>
              <a:t>negativt</a:t>
            </a:r>
            <a:r>
              <a:rPr lang="en-US"/>
              <a:t> </a:t>
            </a:r>
            <a:r>
              <a:rPr lang="en-US" err="1"/>
              <a:t>på</a:t>
            </a:r>
            <a:r>
              <a:rPr lang="en-US"/>
              <a:t> mot </a:t>
            </a:r>
            <a:r>
              <a:rPr lang="en-US" err="1"/>
              <a:t>andre</a:t>
            </a:r>
            <a:r>
              <a:rPr lang="en-US"/>
              <a:t> </a:t>
            </a:r>
            <a:r>
              <a:rPr lang="en-US" err="1"/>
              <a:t>mennesker</a:t>
            </a:r>
            <a:r>
              <a:rPr lang="en-US"/>
              <a:t>. </a:t>
            </a:r>
            <a:r>
              <a:rPr lang="en-US" err="1"/>
              <a:t>Nevn</a:t>
            </a:r>
            <a:r>
              <a:rPr lang="en-US"/>
              <a:t> </a:t>
            </a:r>
            <a:r>
              <a:rPr lang="en-US" err="1"/>
              <a:t>også</a:t>
            </a:r>
            <a:r>
              <a:rPr lang="en-US"/>
              <a:t> </a:t>
            </a:r>
            <a:r>
              <a:rPr lang="en-US" err="1"/>
              <a:t>hvordan</a:t>
            </a:r>
            <a:r>
              <a:rPr lang="en-US"/>
              <a:t> positive </a:t>
            </a:r>
            <a:r>
              <a:rPr lang="en-US" err="1"/>
              <a:t>ord</a:t>
            </a:r>
            <a:r>
              <a:rPr lang="en-US"/>
              <a:t> har </a:t>
            </a:r>
            <a:r>
              <a:rPr lang="en-US" err="1"/>
              <a:t>motsatt</a:t>
            </a:r>
            <a:r>
              <a:rPr lang="en-US"/>
              <a:t> </a:t>
            </a:r>
            <a:r>
              <a:rPr lang="en-US" err="1"/>
              <a:t>virkning</a:t>
            </a:r>
            <a:r>
              <a:rPr lang="en-US"/>
              <a:t>.</a:t>
            </a:r>
            <a:endParaRPr lang="en-US">
              <a:cs typeface="Calibri"/>
            </a:endParaRPr>
          </a:p>
          <a:p>
            <a:r>
              <a:rPr lang="en-US"/>
              <a:t> </a:t>
            </a:r>
            <a:endParaRPr lang="en-US">
              <a:cs typeface="Calibri"/>
            </a:endParaRPr>
          </a:p>
          <a:p>
            <a:r>
              <a:rPr lang="en-US" err="1"/>
              <a:t>Forklar</a:t>
            </a:r>
            <a:r>
              <a:rPr lang="en-US"/>
              <a:t> </a:t>
            </a:r>
            <a:r>
              <a:rPr lang="en-US" err="1"/>
              <a:t>elevene</a:t>
            </a:r>
            <a:r>
              <a:rPr lang="en-US"/>
              <a:t> at </a:t>
            </a:r>
            <a:r>
              <a:rPr lang="en-US" err="1"/>
              <a:t>refleksjonsoppgavene</a:t>
            </a:r>
            <a:r>
              <a:rPr lang="en-US"/>
              <a:t> de </a:t>
            </a:r>
            <a:r>
              <a:rPr lang="en-US" err="1"/>
              <a:t>nå</a:t>
            </a:r>
            <a:r>
              <a:rPr lang="en-US"/>
              <a:t> </a:t>
            </a:r>
            <a:r>
              <a:rPr lang="en-US" err="1"/>
              <a:t>skal</a:t>
            </a:r>
            <a:r>
              <a:rPr lang="en-US"/>
              <a:t> </a:t>
            </a:r>
            <a:r>
              <a:rPr lang="en-US" err="1"/>
              <a:t>diskutere</a:t>
            </a:r>
            <a:r>
              <a:rPr lang="en-US"/>
              <a:t> </a:t>
            </a:r>
            <a:r>
              <a:rPr lang="en-US" err="1"/>
              <a:t>skal</a:t>
            </a:r>
            <a:r>
              <a:rPr lang="en-US"/>
              <a:t> </a:t>
            </a:r>
            <a:r>
              <a:rPr lang="en-US" err="1"/>
              <a:t>gjøre</a:t>
            </a:r>
            <a:r>
              <a:rPr lang="en-US"/>
              <a:t> dem </a:t>
            </a:r>
            <a:r>
              <a:rPr lang="en-US" err="1"/>
              <a:t>bevisste</a:t>
            </a:r>
            <a:r>
              <a:rPr lang="en-US"/>
              <a:t> </a:t>
            </a:r>
            <a:r>
              <a:rPr lang="en-US" err="1"/>
              <a:t>på</a:t>
            </a:r>
            <a:r>
              <a:rPr lang="en-US"/>
              <a:t> </a:t>
            </a:r>
            <a:r>
              <a:rPr lang="en-US" err="1"/>
              <a:t>hvordan</a:t>
            </a:r>
            <a:r>
              <a:rPr lang="en-US"/>
              <a:t> de </a:t>
            </a:r>
            <a:r>
              <a:rPr lang="en-US" err="1"/>
              <a:t>kan</a:t>
            </a:r>
            <a:r>
              <a:rPr lang="en-US"/>
              <a:t> </a:t>
            </a:r>
            <a:r>
              <a:rPr lang="en-US" err="1"/>
              <a:t>motvirke</a:t>
            </a:r>
            <a:r>
              <a:rPr lang="en-US"/>
              <a:t> </a:t>
            </a:r>
            <a:r>
              <a:rPr lang="en-US" err="1"/>
              <a:t>bruk</a:t>
            </a:r>
            <a:r>
              <a:rPr lang="en-US"/>
              <a:t> av negative </a:t>
            </a:r>
            <a:r>
              <a:rPr lang="en-US" err="1"/>
              <a:t>ord</a:t>
            </a:r>
            <a:r>
              <a:rPr lang="en-US"/>
              <a:t> </a:t>
            </a:r>
            <a:r>
              <a:rPr lang="en-US" err="1"/>
              <a:t>og</a:t>
            </a:r>
            <a:r>
              <a:rPr lang="en-US"/>
              <a:t> </a:t>
            </a:r>
            <a:r>
              <a:rPr lang="en-US" err="1"/>
              <a:t>handlinger</a:t>
            </a:r>
            <a:r>
              <a:rPr lang="en-US"/>
              <a:t> hos seg </a:t>
            </a:r>
            <a:r>
              <a:rPr lang="en-US" err="1"/>
              <a:t>selv</a:t>
            </a:r>
            <a:r>
              <a:rPr lang="en-US"/>
              <a:t> </a:t>
            </a:r>
            <a:r>
              <a:rPr lang="en-US" err="1"/>
              <a:t>og</a:t>
            </a:r>
            <a:r>
              <a:rPr lang="en-US"/>
              <a:t> </a:t>
            </a:r>
            <a:r>
              <a:rPr lang="en-US" err="1"/>
              <a:t>andre</a:t>
            </a:r>
            <a:r>
              <a:rPr lang="en-US"/>
              <a:t>.</a:t>
            </a:r>
            <a:endParaRPr lang="en-US">
              <a:cs typeface="Calibri"/>
            </a:endParaRPr>
          </a:p>
          <a:p>
            <a:r>
              <a:rPr lang="en-US"/>
              <a:t> </a:t>
            </a:r>
            <a:endParaRPr lang="en-US">
              <a:cs typeface="Calibri"/>
            </a:endParaRPr>
          </a:p>
          <a:p>
            <a:r>
              <a:rPr lang="en-US"/>
              <a:t>Intro </a:t>
            </a:r>
            <a:r>
              <a:rPr lang="en-US" err="1"/>
              <a:t>fra</a:t>
            </a:r>
            <a:r>
              <a:rPr lang="en-US"/>
              <a:t> </a:t>
            </a:r>
            <a:r>
              <a:rPr lang="en-US" err="1"/>
              <a:t>oppgavearket</a:t>
            </a:r>
            <a:r>
              <a:rPr lang="en-US"/>
              <a:t>:</a:t>
            </a:r>
            <a:endParaRPr lang="en-US">
              <a:cs typeface="Calibri"/>
            </a:endParaRPr>
          </a:p>
          <a:p>
            <a:r>
              <a:rPr lang="en-US" err="1"/>
              <a:t>Røde</a:t>
            </a:r>
            <a:r>
              <a:rPr lang="en-US"/>
              <a:t> Kors Ungdom driver aktivitet for ungdom i alderen 13-30 år og er rådgivende organ for ungdomsspørsmål i Norges Røde Kors. Gjennom humanitær aktivitet og frivillig arbeid jobber vi for å avdekke, hindre og lindre menneskelig lidelse blant ungdom i deres lokalsamfunn i Norge. I våre aktiviteter fokuserer vi særlig på faktorer som kan ha en negativ påvirkning på unges mentale helse, spesielt ensomhet og utenforskap. Vi forebygger ensomhet og utenforskap blant unge gjennom å arrangere lokale treffpunkt for ungdom. Vårt valgte landsråd jobber på vegne av den unge frivilligheten som nasjonale talspersoner, og gjennom vårt politisk påvirkningsarbeid arbeider vi for medmenneskelighet og økt toleranse.  </a:t>
            </a:r>
            <a:endParaRPr lang="en-US">
              <a:cs typeface="Calibri"/>
            </a:endParaRPr>
          </a:p>
          <a:p>
            <a:r>
              <a:rPr lang="en-US"/>
              <a:t> </a:t>
            </a:r>
            <a:endParaRPr lang="en-US">
              <a:cs typeface="Calibri"/>
            </a:endParaRPr>
          </a:p>
          <a:p>
            <a:r>
              <a:rPr lang="en-US"/>
              <a:t>Alle har </a:t>
            </a:r>
            <a:r>
              <a:rPr lang="en-US" err="1"/>
              <a:t>rett</a:t>
            </a:r>
            <a:r>
              <a:rPr lang="en-US"/>
              <a:t> </a:t>
            </a:r>
            <a:r>
              <a:rPr lang="en-US" err="1"/>
              <a:t>på</a:t>
            </a:r>
            <a:r>
              <a:rPr lang="en-US"/>
              <a:t> </a:t>
            </a:r>
            <a:r>
              <a:rPr lang="en-US" err="1"/>
              <a:t>samme</a:t>
            </a:r>
            <a:r>
              <a:rPr lang="en-US"/>
              <a:t> </a:t>
            </a:r>
            <a:r>
              <a:rPr lang="en-US" err="1"/>
              <a:t>hjelp</a:t>
            </a:r>
            <a:r>
              <a:rPr lang="en-US"/>
              <a:t>, </a:t>
            </a:r>
            <a:r>
              <a:rPr lang="en-US" err="1"/>
              <a:t>uansett</a:t>
            </a:r>
            <a:r>
              <a:rPr lang="en-US"/>
              <a:t> </a:t>
            </a:r>
            <a:r>
              <a:rPr lang="en-US" err="1"/>
              <a:t>hvem</a:t>
            </a:r>
            <a:r>
              <a:rPr lang="en-US"/>
              <a:t> man er. Dette er en av </a:t>
            </a:r>
            <a:r>
              <a:rPr lang="en-US" err="1"/>
              <a:t>grunnprinsippene</a:t>
            </a:r>
            <a:r>
              <a:rPr lang="en-US"/>
              <a:t> </a:t>
            </a:r>
            <a:r>
              <a:rPr lang="en-US" err="1"/>
              <a:t>til</a:t>
            </a:r>
            <a:r>
              <a:rPr lang="en-US"/>
              <a:t> hele </a:t>
            </a:r>
            <a:r>
              <a:rPr lang="en-US" err="1"/>
              <a:t>Røde</a:t>
            </a:r>
            <a:r>
              <a:rPr lang="en-US"/>
              <a:t> Kors-</a:t>
            </a:r>
            <a:r>
              <a:rPr lang="en-US" err="1"/>
              <a:t>bevegelsen</a:t>
            </a:r>
            <a:r>
              <a:rPr lang="en-US"/>
              <a:t>. </a:t>
            </a:r>
            <a:r>
              <a:rPr lang="en-US" err="1"/>
              <a:t>Røde</a:t>
            </a:r>
            <a:r>
              <a:rPr lang="en-US"/>
              <a:t> Kors </a:t>
            </a:r>
            <a:r>
              <a:rPr lang="en-US" err="1"/>
              <a:t>Ungdom</a:t>
            </a:r>
            <a:r>
              <a:rPr lang="en-US"/>
              <a:t> </a:t>
            </a:r>
            <a:r>
              <a:rPr lang="en-US" err="1"/>
              <a:t>arbeider</a:t>
            </a:r>
            <a:r>
              <a:rPr lang="en-US"/>
              <a:t> for </a:t>
            </a:r>
            <a:r>
              <a:rPr lang="en-US" err="1"/>
              <a:t>inkludering</a:t>
            </a:r>
            <a:r>
              <a:rPr lang="en-US"/>
              <a:t> </a:t>
            </a:r>
            <a:r>
              <a:rPr lang="en-US" err="1"/>
              <a:t>uansett</a:t>
            </a:r>
            <a:r>
              <a:rPr lang="en-US"/>
              <a:t> </a:t>
            </a:r>
            <a:r>
              <a:rPr lang="en-US" err="1"/>
              <a:t>etnisitet</a:t>
            </a:r>
            <a:r>
              <a:rPr lang="en-US"/>
              <a:t>, religion, </a:t>
            </a:r>
            <a:r>
              <a:rPr lang="en-US" err="1"/>
              <a:t>kjønn</a:t>
            </a:r>
            <a:r>
              <a:rPr lang="en-US"/>
              <a:t>, </a:t>
            </a:r>
            <a:r>
              <a:rPr lang="en-US" err="1"/>
              <a:t>seksuell</a:t>
            </a:r>
            <a:r>
              <a:rPr lang="en-US"/>
              <a:t> </a:t>
            </a:r>
            <a:r>
              <a:rPr lang="en-US" err="1"/>
              <a:t>orientering</a:t>
            </a:r>
            <a:r>
              <a:rPr lang="en-US"/>
              <a:t>, alder, </a:t>
            </a:r>
            <a:r>
              <a:rPr lang="en-US" err="1"/>
              <a:t>funksjonsevne</a:t>
            </a:r>
            <a:r>
              <a:rPr lang="en-US"/>
              <a:t>, </a:t>
            </a:r>
            <a:r>
              <a:rPr lang="en-US" err="1"/>
              <a:t>helse</a:t>
            </a:r>
            <a:r>
              <a:rPr lang="en-US"/>
              <a:t> </a:t>
            </a:r>
            <a:r>
              <a:rPr lang="en-US" err="1"/>
              <a:t>og</a:t>
            </a:r>
            <a:r>
              <a:rPr lang="en-US"/>
              <a:t> </a:t>
            </a:r>
            <a:r>
              <a:rPr lang="en-US" err="1"/>
              <a:t>livssyn</a:t>
            </a:r>
            <a:r>
              <a:rPr lang="en-US"/>
              <a:t>. Å </a:t>
            </a:r>
            <a:r>
              <a:rPr lang="en-US" err="1"/>
              <a:t>jobbe</a:t>
            </a:r>
            <a:r>
              <a:rPr lang="en-US"/>
              <a:t> </a:t>
            </a:r>
            <a:r>
              <a:rPr lang="en-US" err="1"/>
              <a:t>forebyggende</a:t>
            </a:r>
            <a:r>
              <a:rPr lang="en-US"/>
              <a:t> mot </a:t>
            </a:r>
            <a:r>
              <a:rPr lang="en-US" err="1"/>
              <a:t>diskriminering</a:t>
            </a:r>
            <a:r>
              <a:rPr lang="en-US"/>
              <a:t> med </a:t>
            </a:r>
            <a:r>
              <a:rPr lang="en-US" err="1"/>
              <a:t>ungdom</a:t>
            </a:r>
            <a:r>
              <a:rPr lang="en-US"/>
              <a:t> er </a:t>
            </a:r>
            <a:r>
              <a:rPr lang="en-US" err="1"/>
              <a:t>viktig</a:t>
            </a:r>
            <a:r>
              <a:rPr lang="en-US"/>
              <a:t> for å </a:t>
            </a:r>
            <a:r>
              <a:rPr lang="en-US" err="1"/>
              <a:t>lage</a:t>
            </a:r>
            <a:r>
              <a:rPr lang="en-US"/>
              <a:t> </a:t>
            </a:r>
            <a:r>
              <a:rPr lang="en-US" err="1"/>
              <a:t>grobunn</a:t>
            </a:r>
            <a:r>
              <a:rPr lang="en-US"/>
              <a:t> for </a:t>
            </a:r>
            <a:r>
              <a:rPr lang="en-US" err="1"/>
              <a:t>gode</a:t>
            </a:r>
            <a:r>
              <a:rPr lang="en-US"/>
              <a:t> </a:t>
            </a:r>
            <a:r>
              <a:rPr lang="en-US" err="1"/>
              <a:t>holdninger</a:t>
            </a:r>
            <a:r>
              <a:rPr lang="en-US"/>
              <a:t> </a:t>
            </a:r>
            <a:r>
              <a:rPr lang="en-US" err="1"/>
              <a:t>og</a:t>
            </a:r>
            <a:r>
              <a:rPr lang="en-US"/>
              <a:t> </a:t>
            </a:r>
            <a:r>
              <a:rPr lang="en-US" err="1"/>
              <a:t>verdier</a:t>
            </a:r>
            <a:r>
              <a:rPr lang="en-US"/>
              <a:t> </a:t>
            </a:r>
            <a:r>
              <a:rPr lang="en-US" err="1"/>
              <a:t>i</a:t>
            </a:r>
            <a:r>
              <a:rPr lang="en-US"/>
              <a:t> </a:t>
            </a:r>
            <a:r>
              <a:rPr lang="en-US" err="1"/>
              <a:t>samfunnet</a:t>
            </a:r>
            <a:r>
              <a:rPr lang="en-US"/>
              <a:t>. Vi </a:t>
            </a:r>
            <a:r>
              <a:rPr lang="en-US" err="1"/>
              <a:t>mener</a:t>
            </a:r>
            <a:r>
              <a:rPr lang="en-US"/>
              <a:t> det er </a:t>
            </a:r>
            <a:r>
              <a:rPr lang="en-US" err="1"/>
              <a:t>viktig</a:t>
            </a:r>
            <a:r>
              <a:rPr lang="en-US"/>
              <a:t> at </a:t>
            </a:r>
            <a:r>
              <a:rPr lang="en-US" err="1"/>
              <a:t>ungdom</a:t>
            </a:r>
            <a:r>
              <a:rPr lang="en-US"/>
              <a:t> </a:t>
            </a:r>
            <a:r>
              <a:rPr lang="en-US" err="1"/>
              <a:t>lærer</a:t>
            </a:r>
            <a:r>
              <a:rPr lang="en-US"/>
              <a:t> å </a:t>
            </a:r>
            <a:r>
              <a:rPr lang="en-US" err="1"/>
              <a:t>forstå</a:t>
            </a:r>
            <a:r>
              <a:rPr lang="en-US"/>
              <a:t> </a:t>
            </a:r>
            <a:r>
              <a:rPr lang="en-US" err="1"/>
              <a:t>hvordan</a:t>
            </a:r>
            <a:r>
              <a:rPr lang="en-US"/>
              <a:t> tanker </a:t>
            </a:r>
            <a:r>
              <a:rPr lang="en-US" err="1"/>
              <a:t>blir</a:t>
            </a:r>
            <a:r>
              <a:rPr lang="en-US"/>
              <a:t> </a:t>
            </a:r>
            <a:r>
              <a:rPr lang="en-US" err="1"/>
              <a:t>til</a:t>
            </a:r>
            <a:r>
              <a:rPr lang="en-US"/>
              <a:t> </a:t>
            </a:r>
            <a:r>
              <a:rPr lang="en-US" err="1"/>
              <a:t>ord</a:t>
            </a:r>
            <a:r>
              <a:rPr lang="en-US"/>
              <a:t>, </a:t>
            </a:r>
            <a:r>
              <a:rPr lang="en-US" err="1"/>
              <a:t>og</a:t>
            </a:r>
            <a:r>
              <a:rPr lang="en-US"/>
              <a:t> at </a:t>
            </a:r>
            <a:r>
              <a:rPr lang="en-US" err="1"/>
              <a:t>ord</a:t>
            </a:r>
            <a:r>
              <a:rPr lang="en-US"/>
              <a:t> </a:t>
            </a:r>
            <a:r>
              <a:rPr lang="en-US" err="1"/>
              <a:t>blir</a:t>
            </a:r>
            <a:r>
              <a:rPr lang="en-US"/>
              <a:t> </a:t>
            </a:r>
            <a:r>
              <a:rPr lang="en-US" err="1"/>
              <a:t>til</a:t>
            </a:r>
            <a:r>
              <a:rPr lang="en-US"/>
              <a:t> </a:t>
            </a:r>
            <a:r>
              <a:rPr lang="en-US" err="1"/>
              <a:t>handlinger</a:t>
            </a:r>
            <a:r>
              <a:rPr lang="en-US"/>
              <a:t>. </a:t>
            </a:r>
            <a:r>
              <a:rPr lang="en-US" err="1"/>
              <a:t>Derfor</a:t>
            </a:r>
            <a:r>
              <a:rPr lang="en-US"/>
              <a:t> jobber vi for å </a:t>
            </a:r>
            <a:r>
              <a:rPr lang="en-US" err="1"/>
              <a:t>sikre</a:t>
            </a:r>
            <a:r>
              <a:rPr lang="en-US"/>
              <a:t> at </a:t>
            </a:r>
            <a:r>
              <a:rPr lang="en-US" err="1"/>
              <a:t>vårt</a:t>
            </a:r>
            <a:r>
              <a:rPr lang="en-US"/>
              <a:t> </a:t>
            </a:r>
            <a:r>
              <a:rPr lang="en-US" err="1"/>
              <a:t>samfunn</a:t>
            </a:r>
            <a:r>
              <a:rPr lang="en-US"/>
              <a:t> er </a:t>
            </a:r>
            <a:r>
              <a:rPr lang="en-US" err="1"/>
              <a:t>basert</a:t>
            </a:r>
            <a:r>
              <a:rPr lang="en-US"/>
              <a:t> </a:t>
            </a:r>
            <a:r>
              <a:rPr lang="en-US" err="1"/>
              <a:t>på</a:t>
            </a:r>
            <a:r>
              <a:rPr lang="en-US"/>
              <a:t> </a:t>
            </a:r>
            <a:r>
              <a:rPr lang="en-US" err="1"/>
              <a:t>toleranse</a:t>
            </a:r>
            <a:r>
              <a:rPr lang="en-US"/>
              <a:t> </a:t>
            </a:r>
            <a:r>
              <a:rPr lang="en-US" err="1"/>
              <a:t>og</a:t>
            </a:r>
            <a:r>
              <a:rPr lang="en-US"/>
              <a:t> </a:t>
            </a:r>
            <a:r>
              <a:rPr lang="en-US" err="1"/>
              <a:t>medmenneskelighet</a:t>
            </a:r>
            <a:r>
              <a:rPr lang="en-US"/>
              <a:t>. Vi har </a:t>
            </a:r>
            <a:r>
              <a:rPr lang="en-US" err="1"/>
              <a:t>laget</a:t>
            </a:r>
            <a:r>
              <a:rPr lang="en-US"/>
              <a:t> </a:t>
            </a:r>
            <a:r>
              <a:rPr lang="en-US" err="1"/>
              <a:t>dette</a:t>
            </a:r>
            <a:r>
              <a:rPr lang="en-US"/>
              <a:t> </a:t>
            </a:r>
            <a:r>
              <a:rPr lang="en-US" err="1"/>
              <a:t>etterarbeidet</a:t>
            </a:r>
            <a:r>
              <a:rPr lang="en-US"/>
              <a:t> </a:t>
            </a:r>
            <a:r>
              <a:rPr lang="en-US" err="1"/>
              <a:t>til</a:t>
            </a:r>
            <a:r>
              <a:rPr lang="en-US"/>
              <a:t> </a:t>
            </a:r>
            <a:r>
              <a:rPr lang="en-US" err="1"/>
              <a:t>dere</a:t>
            </a:r>
            <a:r>
              <a:rPr lang="en-US"/>
              <a:t> </a:t>
            </a:r>
            <a:r>
              <a:rPr lang="en-US" err="1"/>
              <a:t>i</a:t>
            </a:r>
            <a:r>
              <a:rPr lang="en-US"/>
              <a:t> </a:t>
            </a:r>
            <a:r>
              <a:rPr lang="en-US" err="1"/>
              <a:t>anledning</a:t>
            </a:r>
            <a:r>
              <a:rPr lang="en-US"/>
              <a:t> </a:t>
            </a:r>
            <a:r>
              <a:rPr lang="en-US" err="1"/>
              <a:t>Holocaustdagen</a:t>
            </a:r>
            <a:r>
              <a:rPr lang="en-US"/>
              <a:t> </a:t>
            </a:r>
            <a:r>
              <a:rPr lang="en-US" err="1"/>
              <a:t>i</a:t>
            </a:r>
            <a:r>
              <a:rPr lang="en-US"/>
              <a:t> 2021 </a:t>
            </a:r>
            <a:r>
              <a:rPr lang="en-US" err="1"/>
              <a:t>og</a:t>
            </a:r>
            <a:r>
              <a:rPr lang="en-US"/>
              <a:t> </a:t>
            </a:r>
            <a:r>
              <a:rPr lang="en-US" err="1"/>
              <a:t>håper</a:t>
            </a:r>
            <a:r>
              <a:rPr lang="en-US"/>
              <a:t> </a:t>
            </a:r>
            <a:r>
              <a:rPr lang="en-US" err="1"/>
              <a:t>dere</a:t>
            </a:r>
            <a:r>
              <a:rPr lang="en-US"/>
              <a:t> </a:t>
            </a:r>
            <a:r>
              <a:rPr lang="en-US" err="1"/>
              <a:t>vil</a:t>
            </a:r>
            <a:r>
              <a:rPr lang="en-US"/>
              <a:t> </a:t>
            </a:r>
            <a:r>
              <a:rPr lang="en-US" err="1"/>
              <a:t>reflektere</a:t>
            </a:r>
            <a:r>
              <a:rPr lang="en-US"/>
              <a:t> </a:t>
            </a:r>
            <a:r>
              <a:rPr lang="en-US" err="1"/>
              <a:t>litt</a:t>
            </a:r>
            <a:r>
              <a:rPr lang="en-US"/>
              <a:t> </a:t>
            </a:r>
            <a:r>
              <a:rPr lang="en-US" err="1"/>
              <a:t>sammen</a:t>
            </a:r>
            <a:r>
              <a:rPr lang="en-US"/>
              <a:t> med </a:t>
            </a:r>
            <a:r>
              <a:rPr lang="en-US" err="1"/>
              <a:t>oss</a:t>
            </a:r>
            <a:r>
              <a:rPr lang="en-US"/>
              <a:t> om </a:t>
            </a:r>
            <a:r>
              <a:rPr lang="en-US" err="1"/>
              <a:t>hvordan</a:t>
            </a:r>
            <a:r>
              <a:rPr lang="en-US"/>
              <a:t> </a:t>
            </a:r>
            <a:r>
              <a:rPr lang="en-US" err="1"/>
              <a:t>negativ</a:t>
            </a:r>
            <a:r>
              <a:rPr lang="en-US"/>
              <a:t> </a:t>
            </a:r>
            <a:r>
              <a:rPr lang="en-US" err="1"/>
              <a:t>ordbruk</a:t>
            </a:r>
            <a:r>
              <a:rPr lang="en-US"/>
              <a:t> </a:t>
            </a:r>
            <a:r>
              <a:rPr lang="en-US" err="1"/>
              <a:t>kan</a:t>
            </a:r>
            <a:r>
              <a:rPr lang="en-US"/>
              <a:t> </a:t>
            </a:r>
            <a:r>
              <a:rPr lang="en-US" err="1"/>
              <a:t>påvirke</a:t>
            </a:r>
            <a:r>
              <a:rPr lang="en-US"/>
              <a:t> </a:t>
            </a:r>
            <a:r>
              <a:rPr lang="en-US" err="1"/>
              <a:t>menneskene</a:t>
            </a:r>
            <a:r>
              <a:rPr lang="en-US"/>
              <a:t> </a:t>
            </a:r>
            <a:r>
              <a:rPr lang="en-US" err="1"/>
              <a:t>rundt</a:t>
            </a:r>
            <a:r>
              <a:rPr lang="en-US"/>
              <a:t> </a:t>
            </a:r>
            <a:r>
              <a:rPr lang="en-US" err="1"/>
              <a:t>oss</a:t>
            </a:r>
            <a:r>
              <a:rPr lang="en-US"/>
              <a:t>.</a:t>
            </a:r>
            <a:endParaRPr lang="en-US">
              <a:cs typeface="Calibri"/>
            </a:endParaRPr>
          </a:p>
        </p:txBody>
      </p:sp>
      <p:sp>
        <p:nvSpPr>
          <p:cNvPr id="4" name="Plassholder for lysbildenummer 3"/>
          <p:cNvSpPr>
            <a:spLocks noGrp="1"/>
          </p:cNvSpPr>
          <p:nvPr>
            <p:ph type="sldNum" sz="quarter" idx="5"/>
          </p:nvPr>
        </p:nvSpPr>
        <p:spPr/>
        <p:txBody>
          <a:bodyPr/>
          <a:lstStyle/>
          <a:p>
            <a:fld id="{2D1F4703-C4FF-494A-A85B-C5D6B1B67C24}" type="slidenum">
              <a:rPr lang="nb-NO"/>
              <a:t>2</a:t>
            </a:fld>
            <a:endParaRPr lang="nb-NO"/>
          </a:p>
        </p:txBody>
      </p:sp>
    </p:spTree>
    <p:extLst>
      <p:ext uri="{BB962C8B-B14F-4D97-AF65-F5344CB8AC3E}">
        <p14:creationId xmlns:p14="http://schemas.microsoft.com/office/powerpoint/2010/main" val="266679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a:solidFill>
                  <a:schemeClr val="tx1"/>
                </a:solidFill>
                <a:effectLst/>
                <a:latin typeface="+mn-lt"/>
                <a:ea typeface="+mn-ea"/>
                <a:cs typeface="+mn-cs"/>
              </a:rPr>
              <a:t>Vi i Røde Kors Ungdom håper denne oppgaven har fått dere til å reflektere over hvordan negativ ordbruk kan påvirke menneskene rundt dere. Vi håper at dere vil jobbe videre sammen med oss for et åpent og inkluderende samfunn hvor vi behandler hverandre med respekt og nestekjærlighet. </a:t>
            </a:r>
          </a:p>
          <a:p>
            <a:r>
              <a:rPr lang="nb-NO" sz="1200" kern="1200">
                <a:solidFill>
                  <a:schemeClr val="tx1"/>
                </a:solidFill>
                <a:effectLst/>
                <a:latin typeface="+mn-lt"/>
                <a:ea typeface="+mn-ea"/>
                <a:cs typeface="+mn-cs"/>
              </a:rPr>
              <a:t> </a:t>
            </a:r>
          </a:p>
          <a:p>
            <a:r>
              <a:rPr lang="nb-NO" sz="1200" kern="1200">
                <a:solidFill>
                  <a:schemeClr val="tx1"/>
                </a:solidFill>
                <a:effectLst/>
                <a:latin typeface="+mn-lt"/>
                <a:ea typeface="+mn-ea"/>
                <a:cs typeface="+mn-cs"/>
              </a:rPr>
              <a:t>Om du i fremtiden trenger noen snakke med om </a:t>
            </a:r>
            <a:r>
              <a:rPr lang="nb-NO" sz="1200" kern="1200" err="1">
                <a:solidFill>
                  <a:schemeClr val="tx1"/>
                </a:solidFill>
                <a:effectLst/>
                <a:latin typeface="+mn-lt"/>
                <a:ea typeface="+mn-ea"/>
                <a:cs typeface="+mn-cs"/>
              </a:rPr>
              <a:t>hatprat</a:t>
            </a:r>
            <a:r>
              <a:rPr lang="nb-NO" sz="1200" kern="1200">
                <a:solidFill>
                  <a:schemeClr val="tx1"/>
                </a:solidFill>
                <a:effectLst/>
                <a:latin typeface="+mn-lt"/>
                <a:ea typeface="+mn-ea"/>
                <a:cs typeface="+mn-cs"/>
              </a:rPr>
              <a:t> eller andre temaer kan du ta kontakt med oss via vårt samtaletilbud Kors på Halsen på </a:t>
            </a:r>
            <a:r>
              <a:rPr lang="nb-NO" sz="1200" b="1" kern="1200" err="1">
                <a:solidFill>
                  <a:schemeClr val="tx1"/>
                </a:solidFill>
                <a:effectLst/>
                <a:latin typeface="+mn-lt"/>
                <a:ea typeface="+mn-ea"/>
                <a:cs typeface="+mn-cs"/>
              </a:rPr>
              <a:t>korspaahalsen.no</a:t>
            </a:r>
            <a:endParaRPr lang="nb-NO" sz="1200" kern="1200">
              <a:solidFill>
                <a:schemeClr val="tx1"/>
              </a:solidFill>
              <a:effectLst/>
              <a:latin typeface="+mn-lt"/>
              <a:ea typeface="+mn-ea"/>
              <a:cs typeface="+mn-cs"/>
            </a:endParaRPr>
          </a:p>
          <a:p>
            <a:r>
              <a:rPr lang="nb-NO" sz="1200" kern="1200">
                <a:solidFill>
                  <a:schemeClr val="tx1"/>
                </a:solidFill>
                <a:effectLst/>
                <a:latin typeface="+mn-lt"/>
                <a:ea typeface="+mn-ea"/>
                <a:cs typeface="+mn-cs"/>
              </a:rPr>
              <a:t> </a:t>
            </a:r>
          </a:p>
          <a:p>
            <a:r>
              <a:rPr lang="nb-NO" sz="1200" kern="1200">
                <a:solidFill>
                  <a:schemeClr val="tx1"/>
                </a:solidFill>
                <a:effectLst/>
                <a:latin typeface="+mn-lt"/>
                <a:ea typeface="+mn-ea"/>
                <a:cs typeface="+mn-cs"/>
              </a:rPr>
              <a:t>Kors på halsen er Røde Kors` samtaletilbud for alle opp til 18 år. Du kan ringe, maile eller chatte og ta opp det som er viktig for deg. Hos Kors på halsen får du snakke med en voksen du kan stole på, og som ikke kan se hvem du er. Du kan fortelle om alt, både de gode tingene og det du synes er vondt og vanskelig. For livet blir faktisk litt lettere når du har noen å snakke med!</a:t>
            </a:r>
          </a:p>
          <a:p>
            <a:r>
              <a:rPr lang="nb-NO" sz="1200" kern="1200">
                <a:solidFill>
                  <a:schemeClr val="tx1"/>
                </a:solidFill>
                <a:effectLst/>
                <a:latin typeface="+mn-lt"/>
                <a:ea typeface="+mn-ea"/>
                <a:cs typeface="+mn-cs"/>
              </a:rPr>
              <a:t> </a:t>
            </a:r>
          </a:p>
          <a:p>
            <a:r>
              <a:rPr lang="nb-NO" sz="1200" kern="1200">
                <a:solidFill>
                  <a:schemeClr val="tx1"/>
                </a:solidFill>
                <a:effectLst/>
                <a:latin typeface="+mn-lt"/>
                <a:ea typeface="+mn-ea"/>
                <a:cs typeface="+mn-cs"/>
              </a:rPr>
              <a:t>Om du er nysgjerrig på hvilke aktiviteter Røde Kors tilbyr for Ungdom i ditt distrikt kan du finne informasjon om dette på </a:t>
            </a:r>
            <a:r>
              <a:rPr lang="nb-NO" sz="1200" b="1" kern="1200" err="1">
                <a:solidFill>
                  <a:schemeClr val="tx1"/>
                </a:solidFill>
                <a:effectLst/>
                <a:latin typeface="+mn-lt"/>
                <a:ea typeface="+mn-ea"/>
                <a:cs typeface="+mn-cs"/>
              </a:rPr>
              <a:t>rodekors.no</a:t>
            </a:r>
            <a:r>
              <a:rPr lang="nb-NO" sz="1200" kern="1200">
                <a:solidFill>
                  <a:schemeClr val="tx1"/>
                </a:solidFill>
                <a:effectLst/>
                <a:latin typeface="+mn-lt"/>
                <a:ea typeface="+mn-ea"/>
                <a:cs typeface="+mn-cs"/>
              </a:rPr>
              <a:t> </a:t>
            </a:r>
          </a:p>
          <a:p>
            <a:endParaRPr lang="nb-NO"/>
          </a:p>
        </p:txBody>
      </p:sp>
      <p:sp>
        <p:nvSpPr>
          <p:cNvPr id="4" name="Plassholder for lysbildenummer 3"/>
          <p:cNvSpPr>
            <a:spLocks noGrp="1"/>
          </p:cNvSpPr>
          <p:nvPr>
            <p:ph type="sldNum" sz="quarter" idx="5"/>
          </p:nvPr>
        </p:nvSpPr>
        <p:spPr/>
        <p:txBody>
          <a:bodyPr/>
          <a:lstStyle/>
          <a:p>
            <a:fld id="{2D1F4703-C4FF-494A-A85B-C5D6B1B67C24}" type="slidenum">
              <a:rPr lang="nb-NO" smtClean="0"/>
              <a:t>6</a:t>
            </a:fld>
            <a:endParaRPr lang="nb-NO"/>
          </a:p>
        </p:txBody>
      </p:sp>
    </p:spTree>
    <p:extLst>
      <p:ext uri="{BB962C8B-B14F-4D97-AF65-F5344CB8AC3E}">
        <p14:creationId xmlns:p14="http://schemas.microsoft.com/office/powerpoint/2010/main" val="33057748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23C3D01-FCEA-4F0F-96B0-FAD902DBB595}"/>
              </a:ext>
            </a:extLst>
          </p:cNvPr>
          <p:cNvSpPr>
            <a:spLocks noGrp="1"/>
          </p:cNvSpPr>
          <p:nvPr>
            <p:ph type="pic" sz="quarter" idx="12"/>
          </p:nvPr>
        </p:nvSpPr>
        <p:spPr>
          <a:xfrm>
            <a:off x="0" y="0"/>
            <a:ext cx="12192000" cy="6858000"/>
          </a:xfrm>
          <a:custGeom>
            <a:avLst/>
            <a:gdLst>
              <a:gd name="connsiteX0" fmla="*/ 677832 w 12192000"/>
              <a:gd name="connsiteY0" fmla="*/ 1021987 h 6858000"/>
              <a:gd name="connsiteX1" fmla="*/ 677832 w 12192000"/>
              <a:gd name="connsiteY1" fmla="*/ 1747760 h 6858000"/>
              <a:gd name="connsiteX2" fmla="*/ 682943 w 12192000"/>
              <a:gd name="connsiteY2" fmla="*/ 1747760 h 6858000"/>
              <a:gd name="connsiteX3" fmla="*/ 682943 w 12192000"/>
              <a:gd name="connsiteY3" fmla="*/ 1920240 h 6858000"/>
              <a:gd name="connsiteX4" fmla="*/ 2808970 w 12192000"/>
              <a:gd name="connsiteY4" fmla="*/ 1920240 h 6858000"/>
              <a:gd name="connsiteX5" fmla="*/ 2808970 w 12192000"/>
              <a:gd name="connsiteY5" fmla="*/ 1747760 h 6858000"/>
              <a:gd name="connsiteX6" fmla="*/ 2808970 w 12192000"/>
              <a:gd name="connsiteY6" fmla="*/ 1021987 h 6858000"/>
              <a:gd name="connsiteX7" fmla="*/ 0 w 12192000"/>
              <a:gd name="connsiteY7" fmla="*/ 0 h 6858000"/>
              <a:gd name="connsiteX8" fmla="*/ 12192000 w 12192000"/>
              <a:gd name="connsiteY8" fmla="*/ 0 h 6858000"/>
              <a:gd name="connsiteX9" fmla="*/ 12192000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677832" y="1021987"/>
                </a:moveTo>
                <a:lnTo>
                  <a:pt x="677832" y="1747760"/>
                </a:lnTo>
                <a:lnTo>
                  <a:pt x="682943" y="1747760"/>
                </a:lnTo>
                <a:lnTo>
                  <a:pt x="682943" y="1920240"/>
                </a:lnTo>
                <a:lnTo>
                  <a:pt x="2808970" y="1920240"/>
                </a:lnTo>
                <a:lnTo>
                  <a:pt x="2808970" y="1747760"/>
                </a:lnTo>
                <a:lnTo>
                  <a:pt x="2808970" y="1021987"/>
                </a:lnTo>
                <a:close/>
                <a:moveTo>
                  <a:pt x="0" y="0"/>
                </a:moveTo>
                <a:lnTo>
                  <a:pt x="12192000" y="0"/>
                </a:lnTo>
                <a:lnTo>
                  <a:pt x="12192000" y="6858000"/>
                </a:lnTo>
                <a:lnTo>
                  <a:pt x="0" y="6858000"/>
                </a:lnTo>
                <a:close/>
              </a:path>
            </a:pathLst>
          </a:custGeom>
          <a:solidFill>
            <a:schemeClr val="bg1">
              <a:lumMod val="85000"/>
            </a:schemeClr>
          </a:solidFill>
        </p:spPr>
        <p:txBody>
          <a:bodyPr wrap="square">
            <a:noAutofit/>
          </a:bodyPr>
          <a:lstStyle/>
          <a:p>
            <a:r>
              <a:rPr lang="nb-NO"/>
              <a:t>Klikk på ikonet for å legge til et bilde</a:t>
            </a:r>
          </a:p>
        </p:txBody>
      </p:sp>
      <p:sp>
        <p:nvSpPr>
          <p:cNvPr id="14" name="Title 1">
            <a:extLst>
              <a:ext uri="{FF2B5EF4-FFF2-40B4-BE49-F238E27FC236}">
                <a16:creationId xmlns:a16="http://schemas.microsoft.com/office/drawing/2014/main" id="{89247846-38DC-4962-B79C-E4F7874170C5}"/>
              </a:ext>
            </a:extLst>
          </p:cNvPr>
          <p:cNvSpPr>
            <a:spLocks noGrp="1"/>
          </p:cNvSpPr>
          <p:nvPr>
            <p:ph type="ctrTitle"/>
          </p:nvPr>
        </p:nvSpPr>
        <p:spPr>
          <a:xfrm>
            <a:off x="682943" y="2346960"/>
            <a:ext cx="3300729" cy="2164080"/>
          </a:xfrm>
        </p:spPr>
        <p:txBody>
          <a:bodyPr anchor="b"/>
          <a:lstStyle>
            <a:lvl1pPr algn="l">
              <a:defRPr sz="5000" b="1">
                <a:solidFill>
                  <a:schemeClr val="bg1"/>
                </a:solidFill>
              </a:defRPr>
            </a:lvl1pPr>
          </a:lstStyle>
          <a:p>
            <a:r>
              <a:rPr lang="nb-NO"/>
              <a:t>Klikk for å redigere tittelstil</a:t>
            </a:r>
          </a:p>
        </p:txBody>
      </p:sp>
      <p:sp>
        <p:nvSpPr>
          <p:cNvPr id="15" name="Subtitle 2">
            <a:extLst>
              <a:ext uri="{FF2B5EF4-FFF2-40B4-BE49-F238E27FC236}">
                <a16:creationId xmlns:a16="http://schemas.microsoft.com/office/drawing/2014/main" id="{93CFF02B-B574-4610-B637-85E38E2F60EA}"/>
              </a:ext>
            </a:extLst>
          </p:cNvPr>
          <p:cNvSpPr>
            <a:spLocks noGrp="1"/>
          </p:cNvSpPr>
          <p:nvPr>
            <p:ph type="subTitle" idx="1"/>
          </p:nvPr>
        </p:nvSpPr>
        <p:spPr>
          <a:xfrm>
            <a:off x="682944" y="4732232"/>
            <a:ext cx="3300729" cy="1358018"/>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16" name="Footer Placeholder 4">
            <a:extLst>
              <a:ext uri="{FF2B5EF4-FFF2-40B4-BE49-F238E27FC236}">
                <a16:creationId xmlns:a16="http://schemas.microsoft.com/office/drawing/2014/main" id="{AB1C3EDD-C68A-42F5-989B-C0C3BB743767}"/>
              </a:ext>
            </a:extLst>
          </p:cNvPr>
          <p:cNvSpPr>
            <a:spLocks noGrp="1"/>
          </p:cNvSpPr>
          <p:nvPr>
            <p:ph type="ftr" sz="quarter" idx="11"/>
          </p:nvPr>
        </p:nvSpPr>
        <p:spPr>
          <a:xfrm>
            <a:off x="682943" y="6311442"/>
            <a:ext cx="3300729" cy="340099"/>
          </a:xfrm>
        </p:spPr>
        <p:txBody>
          <a:bodyPr lIns="0" tIns="0" rIns="0" bIns="0" anchor="t"/>
          <a:lstStyle>
            <a:lvl1pPr algn="l">
              <a:defRPr b="1">
                <a:solidFill>
                  <a:schemeClr val="bg1"/>
                </a:solidFill>
              </a:defRPr>
            </a:lvl1pPr>
          </a:lstStyle>
          <a:p>
            <a:endParaRPr lang="nb-NO"/>
          </a:p>
        </p:txBody>
      </p:sp>
      <p:sp>
        <p:nvSpPr>
          <p:cNvPr id="21" name="Text Placeholder 19">
            <a:extLst>
              <a:ext uri="{FF2B5EF4-FFF2-40B4-BE49-F238E27FC236}">
                <a16:creationId xmlns:a16="http://schemas.microsoft.com/office/drawing/2014/main" id="{FF0E3104-A155-4FCB-87AD-6BB13C780388}"/>
              </a:ext>
            </a:extLst>
          </p:cNvPr>
          <p:cNvSpPr>
            <a:spLocks noGrp="1"/>
          </p:cNvSpPr>
          <p:nvPr>
            <p:ph type="body" sz="quarter" idx="13"/>
          </p:nvPr>
        </p:nvSpPr>
        <p:spPr>
          <a:xfrm rot="16200000">
            <a:off x="11237432" y="5730392"/>
            <a:ext cx="1752690" cy="156452"/>
          </a:xfrm>
        </p:spPr>
        <p:txBody>
          <a:bodyPr anchor="b">
            <a:noAutofit/>
          </a:bodyPr>
          <a:lstStyle>
            <a:lvl1pPr marL="0" indent="0">
              <a:buNone/>
              <a:defRPr sz="700">
                <a:solidFill>
                  <a:schemeClr val="tx1">
                    <a:lumMod val="50000"/>
                    <a:lumOff val="50000"/>
                  </a:schemeClr>
                </a:solidFill>
              </a:defRPr>
            </a:lvl1pPr>
          </a:lstStyle>
          <a:p>
            <a:pPr lvl="0"/>
            <a:r>
              <a:rPr lang="nb-NO"/>
              <a:t>Klikk for å redigere tekststiler i malen</a:t>
            </a:r>
          </a:p>
        </p:txBody>
      </p:sp>
      <p:pic>
        <p:nvPicPr>
          <p:cNvPr id="11" name="Graphic 10">
            <a:extLst>
              <a:ext uri="{FF2B5EF4-FFF2-40B4-BE49-F238E27FC236}">
                <a16:creationId xmlns:a16="http://schemas.microsoft.com/office/drawing/2014/main" id="{F42E90C8-CB3E-4DAE-A81C-3302DC23D14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2943" y="1037273"/>
            <a:ext cx="2126027" cy="882967"/>
          </a:xfrm>
          <a:prstGeom prst="rect">
            <a:avLst/>
          </a:prstGeom>
        </p:spPr>
      </p:pic>
    </p:spTree>
    <p:extLst>
      <p:ext uri="{BB962C8B-B14F-4D97-AF65-F5344CB8AC3E}">
        <p14:creationId xmlns:p14="http://schemas.microsoft.com/office/powerpoint/2010/main" val="140968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og heldekkende bilde m animasjon">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E3F3050C-1274-404B-98C7-57D0582E2F1D}"/>
              </a:ext>
            </a:extLst>
          </p:cNvPr>
          <p:cNvSpPr>
            <a:spLocks noGrp="1"/>
          </p:cNvSpPr>
          <p:nvPr>
            <p:ph type="pic" sz="quarter" idx="12" hasCustomPrompt="1"/>
          </p:nvPr>
        </p:nvSpPr>
        <p:spPr>
          <a:xfrm>
            <a:off x="0" y="0"/>
            <a:ext cx="12192000" cy="6858000"/>
          </a:xfrm>
          <a:solidFill>
            <a:schemeClr val="bg1">
              <a:lumMod val="85000"/>
            </a:schemeClr>
          </a:solidFill>
        </p:spPr>
        <p:txBody>
          <a:bodyPr/>
          <a:lstStyle/>
          <a:p>
            <a:r>
              <a:rPr lang="nb-NO"/>
              <a:t>Klikk på ikonet for å legge til et bilde med liten animasjon</a:t>
            </a:r>
          </a:p>
        </p:txBody>
      </p:sp>
      <p:sp>
        <p:nvSpPr>
          <p:cNvPr id="21" name="Text Placeholder 19">
            <a:extLst>
              <a:ext uri="{FF2B5EF4-FFF2-40B4-BE49-F238E27FC236}">
                <a16:creationId xmlns:a16="http://schemas.microsoft.com/office/drawing/2014/main" id="{FF0E3104-A155-4FCB-87AD-6BB13C780388}"/>
              </a:ext>
            </a:extLst>
          </p:cNvPr>
          <p:cNvSpPr>
            <a:spLocks noGrp="1"/>
          </p:cNvSpPr>
          <p:nvPr>
            <p:ph type="body" sz="quarter" idx="13"/>
          </p:nvPr>
        </p:nvSpPr>
        <p:spPr>
          <a:xfrm rot="16200000">
            <a:off x="11237432" y="5730392"/>
            <a:ext cx="1752690" cy="156452"/>
          </a:xfrm>
        </p:spPr>
        <p:txBody>
          <a:bodyPr anchor="b">
            <a:noAutofit/>
          </a:bodyPr>
          <a:lstStyle>
            <a:lvl1pPr marL="0" indent="0">
              <a:buNone/>
              <a:defRPr sz="700">
                <a:solidFill>
                  <a:schemeClr val="tx1">
                    <a:lumMod val="50000"/>
                    <a:lumOff val="50000"/>
                  </a:schemeClr>
                </a:solidFill>
              </a:defRPr>
            </a:lvl1pPr>
          </a:lstStyle>
          <a:p>
            <a:pPr lvl="0"/>
            <a:r>
              <a:rPr lang="nb-NO"/>
              <a:t>Klikk for å redigere tekststiler i malen</a:t>
            </a:r>
          </a:p>
        </p:txBody>
      </p:sp>
      <p:sp>
        <p:nvSpPr>
          <p:cNvPr id="13" name="Title 1">
            <a:extLst>
              <a:ext uri="{FF2B5EF4-FFF2-40B4-BE49-F238E27FC236}">
                <a16:creationId xmlns:a16="http://schemas.microsoft.com/office/drawing/2014/main" id="{FFDBCA6E-1403-4D3A-AE9B-F13395D3B5FB}"/>
              </a:ext>
            </a:extLst>
          </p:cNvPr>
          <p:cNvSpPr>
            <a:spLocks noGrp="1"/>
          </p:cNvSpPr>
          <p:nvPr>
            <p:ph type="ctrTitle"/>
          </p:nvPr>
        </p:nvSpPr>
        <p:spPr>
          <a:xfrm>
            <a:off x="684000" y="810328"/>
            <a:ext cx="10825200" cy="845945"/>
          </a:xfrm>
        </p:spPr>
        <p:txBody>
          <a:bodyPr anchor="b"/>
          <a:lstStyle>
            <a:lvl1pPr algn="l">
              <a:defRPr sz="5000" b="1">
                <a:solidFill>
                  <a:schemeClr val="bg1"/>
                </a:solidFill>
              </a:defRPr>
            </a:lvl1pPr>
          </a:lstStyle>
          <a:p>
            <a:r>
              <a:rPr lang="nb-NO"/>
              <a:t>Klikk for å redigere tittelstil</a:t>
            </a:r>
          </a:p>
        </p:txBody>
      </p:sp>
    </p:spTree>
    <p:extLst>
      <p:ext uri="{BB962C8B-B14F-4D97-AF65-F5344CB8AC3E}">
        <p14:creationId xmlns:p14="http://schemas.microsoft.com/office/powerpoint/2010/main" val="34677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ccel="50000" decel="50000" fill="hold" grpId="0" nodeType="afterEffect">
                                  <p:stCondLst>
                                    <p:cond delay="0"/>
                                  </p:stCondLst>
                                  <p:childTnLst>
                                    <p:animScale>
                                      <p:cBhvr>
                                        <p:cTn id="6" dur="2000" fill="hold"/>
                                        <p:tgtEl>
                                          <p:spTgt spid="18"/>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og heldekkende bilde">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E3F3050C-1274-404B-98C7-57D0582E2F1D}"/>
              </a:ext>
            </a:extLst>
          </p:cNvPr>
          <p:cNvSpPr>
            <a:spLocks noGrp="1"/>
          </p:cNvSpPr>
          <p:nvPr>
            <p:ph type="pic" sz="quarter" idx="12"/>
          </p:nvPr>
        </p:nvSpPr>
        <p:spPr>
          <a:xfrm>
            <a:off x="0" y="0"/>
            <a:ext cx="12192000" cy="6858000"/>
          </a:xfrm>
          <a:solidFill>
            <a:schemeClr val="bg1">
              <a:lumMod val="85000"/>
            </a:schemeClr>
          </a:solidFill>
        </p:spPr>
        <p:txBody>
          <a:bodyPr/>
          <a:lstStyle/>
          <a:p>
            <a:r>
              <a:rPr lang="nb-NO"/>
              <a:t>Klikk på ikonet for å legge til et bilde</a:t>
            </a:r>
          </a:p>
        </p:txBody>
      </p:sp>
      <p:sp>
        <p:nvSpPr>
          <p:cNvPr id="21" name="Text Placeholder 19">
            <a:extLst>
              <a:ext uri="{FF2B5EF4-FFF2-40B4-BE49-F238E27FC236}">
                <a16:creationId xmlns:a16="http://schemas.microsoft.com/office/drawing/2014/main" id="{FF0E3104-A155-4FCB-87AD-6BB13C780388}"/>
              </a:ext>
            </a:extLst>
          </p:cNvPr>
          <p:cNvSpPr>
            <a:spLocks noGrp="1"/>
          </p:cNvSpPr>
          <p:nvPr>
            <p:ph type="body" sz="quarter" idx="13"/>
          </p:nvPr>
        </p:nvSpPr>
        <p:spPr>
          <a:xfrm rot="16200000">
            <a:off x="11237432" y="5730392"/>
            <a:ext cx="1752690" cy="156452"/>
          </a:xfrm>
        </p:spPr>
        <p:txBody>
          <a:bodyPr anchor="b">
            <a:noAutofit/>
          </a:bodyPr>
          <a:lstStyle>
            <a:lvl1pPr marL="0" indent="0">
              <a:buNone/>
              <a:defRPr sz="700">
                <a:solidFill>
                  <a:schemeClr val="tx1">
                    <a:lumMod val="50000"/>
                    <a:lumOff val="50000"/>
                  </a:schemeClr>
                </a:solidFill>
              </a:defRPr>
            </a:lvl1pPr>
          </a:lstStyle>
          <a:p>
            <a:pPr lvl="0"/>
            <a:r>
              <a:rPr lang="nb-NO"/>
              <a:t>Klikk for å redigere tekststiler i malen</a:t>
            </a:r>
          </a:p>
        </p:txBody>
      </p:sp>
      <p:sp>
        <p:nvSpPr>
          <p:cNvPr id="13" name="Title 1">
            <a:extLst>
              <a:ext uri="{FF2B5EF4-FFF2-40B4-BE49-F238E27FC236}">
                <a16:creationId xmlns:a16="http://schemas.microsoft.com/office/drawing/2014/main" id="{FFDBCA6E-1403-4D3A-AE9B-F13395D3B5FB}"/>
              </a:ext>
            </a:extLst>
          </p:cNvPr>
          <p:cNvSpPr>
            <a:spLocks noGrp="1"/>
          </p:cNvSpPr>
          <p:nvPr>
            <p:ph type="ctrTitle"/>
          </p:nvPr>
        </p:nvSpPr>
        <p:spPr>
          <a:xfrm>
            <a:off x="684000" y="810328"/>
            <a:ext cx="10825200" cy="845945"/>
          </a:xfrm>
        </p:spPr>
        <p:txBody>
          <a:bodyPr anchor="b"/>
          <a:lstStyle>
            <a:lvl1pPr algn="l">
              <a:defRPr sz="5000" b="1">
                <a:solidFill>
                  <a:schemeClr val="bg1"/>
                </a:solidFill>
              </a:defRPr>
            </a:lvl1pPr>
          </a:lstStyle>
          <a:p>
            <a:r>
              <a:rPr lang="nb-NO"/>
              <a:t>Klikk for å redigere tittelstil</a:t>
            </a:r>
          </a:p>
        </p:txBody>
      </p:sp>
    </p:spTree>
    <p:extLst>
      <p:ext uri="{BB962C8B-B14F-4D97-AF65-F5344CB8AC3E}">
        <p14:creationId xmlns:p14="http://schemas.microsoft.com/office/powerpoint/2010/main" val="3772843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e bilder">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E3F3050C-1274-404B-98C7-57D0582E2F1D}"/>
              </a:ext>
            </a:extLst>
          </p:cNvPr>
          <p:cNvSpPr>
            <a:spLocks noGrp="1"/>
          </p:cNvSpPr>
          <p:nvPr>
            <p:ph type="pic" sz="quarter" idx="12"/>
          </p:nvPr>
        </p:nvSpPr>
        <p:spPr>
          <a:xfrm>
            <a:off x="177552" y="169220"/>
            <a:ext cx="3773631" cy="6502070"/>
          </a:xfrm>
          <a:solidFill>
            <a:schemeClr val="bg1">
              <a:lumMod val="85000"/>
            </a:schemeClr>
          </a:solidFill>
        </p:spPr>
        <p:txBody>
          <a:bodyPr/>
          <a:lstStyle/>
          <a:p>
            <a:r>
              <a:rPr lang="nb-NO"/>
              <a:t>Klikk på ikonet for å legge til et bilde</a:t>
            </a:r>
          </a:p>
        </p:txBody>
      </p:sp>
      <p:sp>
        <p:nvSpPr>
          <p:cNvPr id="21" name="Text Placeholder 19">
            <a:extLst>
              <a:ext uri="{FF2B5EF4-FFF2-40B4-BE49-F238E27FC236}">
                <a16:creationId xmlns:a16="http://schemas.microsoft.com/office/drawing/2014/main" id="{FF0E3104-A155-4FCB-87AD-6BB13C780388}"/>
              </a:ext>
            </a:extLst>
          </p:cNvPr>
          <p:cNvSpPr>
            <a:spLocks noGrp="1"/>
          </p:cNvSpPr>
          <p:nvPr>
            <p:ph type="body" sz="quarter" idx="13"/>
          </p:nvPr>
        </p:nvSpPr>
        <p:spPr>
          <a:xfrm rot="16200000">
            <a:off x="11237432" y="5730392"/>
            <a:ext cx="1752690" cy="156452"/>
          </a:xfrm>
        </p:spPr>
        <p:txBody>
          <a:bodyPr anchor="b">
            <a:noAutofit/>
          </a:bodyPr>
          <a:lstStyle>
            <a:lvl1pPr marL="0" indent="0">
              <a:buNone/>
              <a:defRPr sz="700">
                <a:solidFill>
                  <a:schemeClr val="tx1">
                    <a:lumMod val="50000"/>
                    <a:lumOff val="50000"/>
                  </a:schemeClr>
                </a:solidFill>
              </a:defRPr>
            </a:lvl1pPr>
          </a:lstStyle>
          <a:p>
            <a:pPr lvl="0"/>
            <a:r>
              <a:rPr lang="nb-NO"/>
              <a:t>Klikk for å redigere tekststiler i malen</a:t>
            </a:r>
          </a:p>
        </p:txBody>
      </p:sp>
      <p:sp>
        <p:nvSpPr>
          <p:cNvPr id="6" name="Picture Placeholder 17">
            <a:extLst>
              <a:ext uri="{FF2B5EF4-FFF2-40B4-BE49-F238E27FC236}">
                <a16:creationId xmlns:a16="http://schemas.microsoft.com/office/drawing/2014/main" id="{80222E4E-D213-C84C-97E1-5702FCEAEADB}"/>
              </a:ext>
            </a:extLst>
          </p:cNvPr>
          <p:cNvSpPr>
            <a:spLocks noGrp="1"/>
          </p:cNvSpPr>
          <p:nvPr>
            <p:ph type="pic" sz="quarter" idx="14"/>
          </p:nvPr>
        </p:nvSpPr>
        <p:spPr>
          <a:xfrm>
            <a:off x="4122162" y="169220"/>
            <a:ext cx="3776698" cy="6502070"/>
          </a:xfrm>
          <a:solidFill>
            <a:schemeClr val="bg1">
              <a:lumMod val="85000"/>
            </a:schemeClr>
          </a:solidFill>
        </p:spPr>
        <p:txBody>
          <a:bodyPr/>
          <a:lstStyle/>
          <a:p>
            <a:r>
              <a:rPr lang="nb-NO"/>
              <a:t>Klikk på ikonet for å legge til et bilde</a:t>
            </a:r>
          </a:p>
        </p:txBody>
      </p:sp>
      <p:sp>
        <p:nvSpPr>
          <p:cNvPr id="7" name="Picture Placeholder 17">
            <a:extLst>
              <a:ext uri="{FF2B5EF4-FFF2-40B4-BE49-F238E27FC236}">
                <a16:creationId xmlns:a16="http://schemas.microsoft.com/office/drawing/2014/main" id="{9CA8630E-03F7-6A4A-92B3-7262FAC1828F}"/>
              </a:ext>
            </a:extLst>
          </p:cNvPr>
          <p:cNvSpPr>
            <a:spLocks noGrp="1"/>
          </p:cNvSpPr>
          <p:nvPr>
            <p:ph type="pic" sz="quarter" idx="15"/>
          </p:nvPr>
        </p:nvSpPr>
        <p:spPr>
          <a:xfrm>
            <a:off x="8069839" y="169220"/>
            <a:ext cx="3944610" cy="6502070"/>
          </a:xfrm>
          <a:solidFill>
            <a:schemeClr val="bg1">
              <a:lumMod val="85000"/>
            </a:schemeClr>
          </a:solidFill>
        </p:spPr>
        <p:txBody>
          <a:bodyPr/>
          <a:lstStyle/>
          <a:p>
            <a:r>
              <a:rPr lang="nb-NO"/>
              <a:t>Klikk på ikonet for å legge til et bilde</a:t>
            </a:r>
          </a:p>
        </p:txBody>
      </p:sp>
    </p:spTree>
    <p:extLst>
      <p:ext uri="{BB962C8B-B14F-4D97-AF65-F5344CB8AC3E}">
        <p14:creationId xmlns:p14="http://schemas.microsoft.com/office/powerpoint/2010/main" val="26749595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em bilder">
    <p:spTree>
      <p:nvGrpSpPr>
        <p:cNvPr id="1" name=""/>
        <p:cNvGrpSpPr/>
        <p:nvPr/>
      </p:nvGrpSpPr>
      <p:grpSpPr>
        <a:xfrm>
          <a:off x="0" y="0"/>
          <a:ext cx="0" cy="0"/>
          <a:chOff x="0" y="0"/>
          <a:chExt cx="0" cy="0"/>
        </a:xfrm>
      </p:grpSpPr>
      <p:sp>
        <p:nvSpPr>
          <p:cNvPr id="18" name="Picture Placeholder 17">
            <a:extLst>
              <a:ext uri="{FF2B5EF4-FFF2-40B4-BE49-F238E27FC236}">
                <a16:creationId xmlns:a16="http://schemas.microsoft.com/office/drawing/2014/main" id="{E3F3050C-1274-404B-98C7-57D0582E2F1D}"/>
              </a:ext>
            </a:extLst>
          </p:cNvPr>
          <p:cNvSpPr>
            <a:spLocks noGrp="1"/>
          </p:cNvSpPr>
          <p:nvPr>
            <p:ph type="pic" sz="quarter" idx="12"/>
          </p:nvPr>
        </p:nvSpPr>
        <p:spPr>
          <a:xfrm>
            <a:off x="177552" y="169220"/>
            <a:ext cx="3773631" cy="6502070"/>
          </a:xfrm>
          <a:solidFill>
            <a:schemeClr val="bg1">
              <a:lumMod val="85000"/>
            </a:schemeClr>
          </a:solidFill>
        </p:spPr>
        <p:txBody>
          <a:bodyPr/>
          <a:lstStyle/>
          <a:p>
            <a:r>
              <a:rPr lang="nb-NO"/>
              <a:t>Klikk på ikonet for å legge til et bilde</a:t>
            </a:r>
          </a:p>
        </p:txBody>
      </p:sp>
      <p:sp>
        <p:nvSpPr>
          <p:cNvPr id="21" name="Text Placeholder 19">
            <a:extLst>
              <a:ext uri="{FF2B5EF4-FFF2-40B4-BE49-F238E27FC236}">
                <a16:creationId xmlns:a16="http://schemas.microsoft.com/office/drawing/2014/main" id="{FF0E3104-A155-4FCB-87AD-6BB13C780388}"/>
              </a:ext>
            </a:extLst>
          </p:cNvPr>
          <p:cNvSpPr>
            <a:spLocks noGrp="1"/>
          </p:cNvSpPr>
          <p:nvPr>
            <p:ph type="body" sz="quarter" idx="13"/>
          </p:nvPr>
        </p:nvSpPr>
        <p:spPr>
          <a:xfrm rot="16200000">
            <a:off x="11237432" y="5730392"/>
            <a:ext cx="1752690" cy="156452"/>
          </a:xfrm>
        </p:spPr>
        <p:txBody>
          <a:bodyPr anchor="b">
            <a:noAutofit/>
          </a:bodyPr>
          <a:lstStyle>
            <a:lvl1pPr marL="0" indent="0">
              <a:buNone/>
              <a:defRPr sz="700">
                <a:solidFill>
                  <a:schemeClr val="tx1">
                    <a:lumMod val="50000"/>
                    <a:lumOff val="50000"/>
                  </a:schemeClr>
                </a:solidFill>
              </a:defRPr>
            </a:lvl1pPr>
          </a:lstStyle>
          <a:p>
            <a:pPr lvl="0"/>
            <a:r>
              <a:rPr lang="nb-NO"/>
              <a:t>Klikk for å redigere tekststiler i malen</a:t>
            </a:r>
          </a:p>
        </p:txBody>
      </p:sp>
      <p:sp>
        <p:nvSpPr>
          <p:cNvPr id="6" name="Picture Placeholder 17">
            <a:extLst>
              <a:ext uri="{FF2B5EF4-FFF2-40B4-BE49-F238E27FC236}">
                <a16:creationId xmlns:a16="http://schemas.microsoft.com/office/drawing/2014/main" id="{80222E4E-D213-C84C-97E1-5702FCEAEADB}"/>
              </a:ext>
            </a:extLst>
          </p:cNvPr>
          <p:cNvSpPr>
            <a:spLocks noGrp="1"/>
          </p:cNvSpPr>
          <p:nvPr>
            <p:ph type="pic" sz="quarter" idx="14"/>
          </p:nvPr>
        </p:nvSpPr>
        <p:spPr>
          <a:xfrm>
            <a:off x="4122162" y="169220"/>
            <a:ext cx="3776698" cy="3161810"/>
          </a:xfrm>
          <a:solidFill>
            <a:schemeClr val="bg1">
              <a:lumMod val="85000"/>
            </a:schemeClr>
          </a:solidFill>
        </p:spPr>
        <p:txBody>
          <a:bodyPr/>
          <a:lstStyle/>
          <a:p>
            <a:r>
              <a:rPr lang="nb-NO"/>
              <a:t>Klikk på ikonet for å legge til et bilde</a:t>
            </a:r>
          </a:p>
        </p:txBody>
      </p:sp>
      <p:sp>
        <p:nvSpPr>
          <p:cNvPr id="7" name="Picture Placeholder 17">
            <a:extLst>
              <a:ext uri="{FF2B5EF4-FFF2-40B4-BE49-F238E27FC236}">
                <a16:creationId xmlns:a16="http://schemas.microsoft.com/office/drawing/2014/main" id="{9CA8630E-03F7-6A4A-92B3-7262FAC1828F}"/>
              </a:ext>
            </a:extLst>
          </p:cNvPr>
          <p:cNvSpPr>
            <a:spLocks noGrp="1"/>
          </p:cNvSpPr>
          <p:nvPr>
            <p:ph type="pic" sz="quarter" idx="15"/>
          </p:nvPr>
        </p:nvSpPr>
        <p:spPr>
          <a:xfrm>
            <a:off x="8069839" y="169220"/>
            <a:ext cx="3944610" cy="3161810"/>
          </a:xfrm>
          <a:solidFill>
            <a:schemeClr val="bg1">
              <a:lumMod val="85000"/>
            </a:schemeClr>
          </a:solidFill>
        </p:spPr>
        <p:txBody>
          <a:bodyPr/>
          <a:lstStyle/>
          <a:p>
            <a:r>
              <a:rPr lang="nb-NO"/>
              <a:t>Klikk på ikonet for å legge til et bilde</a:t>
            </a:r>
          </a:p>
        </p:txBody>
      </p:sp>
      <p:sp>
        <p:nvSpPr>
          <p:cNvPr id="8" name="Picture Placeholder 17">
            <a:extLst>
              <a:ext uri="{FF2B5EF4-FFF2-40B4-BE49-F238E27FC236}">
                <a16:creationId xmlns:a16="http://schemas.microsoft.com/office/drawing/2014/main" id="{EEFAFF91-FAE5-064C-8CCC-22751C6940E1}"/>
              </a:ext>
            </a:extLst>
          </p:cNvPr>
          <p:cNvSpPr>
            <a:spLocks noGrp="1"/>
          </p:cNvSpPr>
          <p:nvPr>
            <p:ph type="pic" sz="quarter" idx="16"/>
          </p:nvPr>
        </p:nvSpPr>
        <p:spPr>
          <a:xfrm>
            <a:off x="4122162" y="3504912"/>
            <a:ext cx="3776698" cy="3161810"/>
          </a:xfrm>
          <a:solidFill>
            <a:schemeClr val="bg1">
              <a:lumMod val="85000"/>
            </a:schemeClr>
          </a:solidFill>
        </p:spPr>
        <p:txBody>
          <a:bodyPr/>
          <a:lstStyle/>
          <a:p>
            <a:r>
              <a:rPr lang="nb-NO"/>
              <a:t>Klikk på ikonet for å legge til et bilde</a:t>
            </a:r>
          </a:p>
        </p:txBody>
      </p:sp>
      <p:sp>
        <p:nvSpPr>
          <p:cNvPr id="9" name="Picture Placeholder 17">
            <a:extLst>
              <a:ext uri="{FF2B5EF4-FFF2-40B4-BE49-F238E27FC236}">
                <a16:creationId xmlns:a16="http://schemas.microsoft.com/office/drawing/2014/main" id="{E6330AA4-BD86-6C4A-82C3-20B361F431AA}"/>
              </a:ext>
            </a:extLst>
          </p:cNvPr>
          <p:cNvSpPr>
            <a:spLocks noGrp="1"/>
          </p:cNvSpPr>
          <p:nvPr>
            <p:ph type="pic" sz="quarter" idx="17"/>
          </p:nvPr>
        </p:nvSpPr>
        <p:spPr>
          <a:xfrm>
            <a:off x="8069839" y="3504912"/>
            <a:ext cx="3944610" cy="3161810"/>
          </a:xfrm>
          <a:solidFill>
            <a:schemeClr val="bg1">
              <a:lumMod val="85000"/>
            </a:schemeClr>
          </a:solidFill>
        </p:spPr>
        <p:txBody>
          <a:bodyPr/>
          <a:lstStyle/>
          <a:p>
            <a:r>
              <a:rPr lang="nb-NO"/>
              <a:t>Klikk på ikonet for å legge til et bilde</a:t>
            </a:r>
          </a:p>
        </p:txBody>
      </p:sp>
    </p:spTree>
    <p:extLst>
      <p:ext uri="{BB962C8B-B14F-4D97-AF65-F5344CB8AC3E}">
        <p14:creationId xmlns:p14="http://schemas.microsoft.com/office/powerpoint/2010/main" val="851520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DBA9FC52-794C-45E4-9D99-BEC057A6972D}"/>
              </a:ext>
            </a:extLst>
          </p:cNvPr>
          <p:cNvSpPr>
            <a:spLocks noGrp="1"/>
          </p:cNvSpPr>
          <p:nvPr>
            <p:ph type="ctrTitle"/>
          </p:nvPr>
        </p:nvSpPr>
        <p:spPr>
          <a:xfrm>
            <a:off x="684001" y="174872"/>
            <a:ext cx="10824826" cy="1873668"/>
          </a:xfrm>
        </p:spPr>
        <p:txBody>
          <a:bodyPr lIns="0" tIns="0" rIns="0" bIns="0" anchor="b">
            <a:normAutofit/>
          </a:bodyPr>
          <a:lstStyle>
            <a:lvl1pPr algn="l">
              <a:defRPr sz="5000" b="1" i="0">
                <a:solidFill>
                  <a:schemeClr val="tx1"/>
                </a:solidFill>
                <a:latin typeface="Myriad Pro Light" panose="020B0503030403020204" pitchFamily="34" charset="0"/>
              </a:defRPr>
            </a:lvl1pPr>
          </a:lstStyle>
          <a:p>
            <a:r>
              <a:rPr lang="nb-NO"/>
              <a:t>Klikk for å redigere tittelstil</a:t>
            </a:r>
          </a:p>
        </p:txBody>
      </p:sp>
      <p:sp>
        <p:nvSpPr>
          <p:cNvPr id="14" name="Content Placeholder 12">
            <a:extLst>
              <a:ext uri="{FF2B5EF4-FFF2-40B4-BE49-F238E27FC236}">
                <a16:creationId xmlns:a16="http://schemas.microsoft.com/office/drawing/2014/main" id="{7331C99A-79DB-4630-A6CB-32C4025EC43B}"/>
              </a:ext>
            </a:extLst>
          </p:cNvPr>
          <p:cNvSpPr>
            <a:spLocks noGrp="1"/>
          </p:cNvSpPr>
          <p:nvPr>
            <p:ph sz="quarter" idx="10"/>
          </p:nvPr>
        </p:nvSpPr>
        <p:spPr>
          <a:xfrm>
            <a:off x="684000" y="2390775"/>
            <a:ext cx="10824000" cy="412591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25337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tel og innhold rød">
    <p:bg>
      <p:bgPr>
        <a:solidFill>
          <a:schemeClr val="dk2"/>
        </a:solidFill>
        <a:effectLst/>
      </p:bgPr>
    </p:bg>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DBA9FC52-794C-45E4-9D99-BEC057A6972D}"/>
              </a:ext>
            </a:extLst>
          </p:cNvPr>
          <p:cNvSpPr>
            <a:spLocks noGrp="1"/>
          </p:cNvSpPr>
          <p:nvPr>
            <p:ph type="ctrTitle"/>
          </p:nvPr>
        </p:nvSpPr>
        <p:spPr>
          <a:xfrm>
            <a:off x="684000" y="174872"/>
            <a:ext cx="10825200" cy="1873668"/>
          </a:xfrm>
        </p:spPr>
        <p:txBody>
          <a:bodyPr lIns="0" tIns="0" rIns="0" bIns="0" anchor="b">
            <a:normAutofit/>
          </a:bodyPr>
          <a:lstStyle>
            <a:lvl1pPr algn="l">
              <a:defRPr sz="5000" b="1" i="0">
                <a:solidFill>
                  <a:schemeClr val="bg1"/>
                </a:solidFill>
                <a:latin typeface="Myriad Pro Light" panose="020B0503030403020204" pitchFamily="34" charset="0"/>
              </a:defRPr>
            </a:lvl1pPr>
          </a:lstStyle>
          <a:p>
            <a:r>
              <a:rPr lang="nb-NO"/>
              <a:t>Klikk for å redigere tittelstil</a:t>
            </a:r>
          </a:p>
        </p:txBody>
      </p:sp>
      <p:sp>
        <p:nvSpPr>
          <p:cNvPr id="14" name="Content Placeholder 12">
            <a:extLst>
              <a:ext uri="{FF2B5EF4-FFF2-40B4-BE49-F238E27FC236}">
                <a16:creationId xmlns:a16="http://schemas.microsoft.com/office/drawing/2014/main" id="{7331C99A-79DB-4630-A6CB-32C4025EC43B}"/>
              </a:ext>
            </a:extLst>
          </p:cNvPr>
          <p:cNvSpPr>
            <a:spLocks noGrp="1"/>
          </p:cNvSpPr>
          <p:nvPr>
            <p:ph sz="quarter" idx="10"/>
          </p:nvPr>
        </p:nvSpPr>
        <p:spPr>
          <a:xfrm>
            <a:off x="684000" y="2390775"/>
            <a:ext cx="10825200" cy="412591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406349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tel og to innhold">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DBA9FC52-794C-45E4-9D99-BEC057A6972D}"/>
              </a:ext>
            </a:extLst>
          </p:cNvPr>
          <p:cNvSpPr>
            <a:spLocks noGrp="1"/>
          </p:cNvSpPr>
          <p:nvPr>
            <p:ph type="ctrTitle"/>
          </p:nvPr>
        </p:nvSpPr>
        <p:spPr>
          <a:xfrm>
            <a:off x="684000" y="174872"/>
            <a:ext cx="10825200" cy="1873668"/>
          </a:xfrm>
        </p:spPr>
        <p:txBody>
          <a:bodyPr lIns="0" tIns="0" rIns="0" bIns="0" anchor="b">
            <a:normAutofit/>
          </a:bodyPr>
          <a:lstStyle>
            <a:lvl1pPr algn="l">
              <a:defRPr sz="5000" b="1" i="0">
                <a:solidFill>
                  <a:schemeClr val="tx1"/>
                </a:solidFill>
                <a:latin typeface="Myriad Pro Light" panose="020B0503030403020204" pitchFamily="34" charset="0"/>
              </a:defRPr>
            </a:lvl1pPr>
          </a:lstStyle>
          <a:p>
            <a:r>
              <a:rPr lang="nb-NO"/>
              <a:t>Klikk for å redigere tittelstil</a:t>
            </a:r>
          </a:p>
        </p:txBody>
      </p:sp>
      <p:sp>
        <p:nvSpPr>
          <p:cNvPr id="14" name="Content Placeholder 12">
            <a:extLst>
              <a:ext uri="{FF2B5EF4-FFF2-40B4-BE49-F238E27FC236}">
                <a16:creationId xmlns:a16="http://schemas.microsoft.com/office/drawing/2014/main" id="{7331C99A-79DB-4630-A6CB-32C4025EC43B}"/>
              </a:ext>
            </a:extLst>
          </p:cNvPr>
          <p:cNvSpPr>
            <a:spLocks noGrp="1"/>
          </p:cNvSpPr>
          <p:nvPr>
            <p:ph sz="quarter" idx="10"/>
          </p:nvPr>
        </p:nvSpPr>
        <p:spPr>
          <a:xfrm>
            <a:off x="684000" y="2390775"/>
            <a:ext cx="5412000" cy="412591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Content Placeholder 12">
            <a:extLst>
              <a:ext uri="{FF2B5EF4-FFF2-40B4-BE49-F238E27FC236}">
                <a16:creationId xmlns:a16="http://schemas.microsoft.com/office/drawing/2014/main" id="{2C7F4825-7E3C-4304-B5E7-8993E792A521}"/>
              </a:ext>
            </a:extLst>
          </p:cNvPr>
          <p:cNvSpPr>
            <a:spLocks noGrp="1"/>
          </p:cNvSpPr>
          <p:nvPr>
            <p:ph sz="quarter" idx="11"/>
          </p:nvPr>
        </p:nvSpPr>
        <p:spPr>
          <a:xfrm>
            <a:off x="6096000" y="2390775"/>
            <a:ext cx="5412001" cy="4125913"/>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26143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og innhold m logo">
    <p:spTree>
      <p:nvGrpSpPr>
        <p:cNvPr id="1" name=""/>
        <p:cNvGrpSpPr/>
        <p:nvPr/>
      </p:nvGrpSpPr>
      <p:grpSpPr>
        <a:xfrm>
          <a:off x="0" y="0"/>
          <a:ext cx="0" cy="0"/>
          <a:chOff x="0" y="0"/>
          <a:chExt cx="0" cy="0"/>
        </a:xfrm>
      </p:grpSpPr>
      <p:sp>
        <p:nvSpPr>
          <p:cNvPr id="14" name="Content Placeholder 12">
            <a:extLst>
              <a:ext uri="{FF2B5EF4-FFF2-40B4-BE49-F238E27FC236}">
                <a16:creationId xmlns:a16="http://schemas.microsoft.com/office/drawing/2014/main" id="{7331C99A-79DB-4630-A6CB-32C4025EC43B}"/>
              </a:ext>
            </a:extLst>
          </p:cNvPr>
          <p:cNvSpPr>
            <a:spLocks noGrp="1"/>
          </p:cNvSpPr>
          <p:nvPr>
            <p:ph sz="quarter" idx="10"/>
          </p:nvPr>
        </p:nvSpPr>
        <p:spPr>
          <a:xfrm>
            <a:off x="684000" y="3087858"/>
            <a:ext cx="10825200" cy="342883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Graphic 4">
            <a:extLst>
              <a:ext uri="{FF2B5EF4-FFF2-40B4-BE49-F238E27FC236}">
                <a16:creationId xmlns:a16="http://schemas.microsoft.com/office/drawing/2014/main" id="{B1BC9393-0569-4FAA-9248-39950B6B827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2943" y="1037273"/>
            <a:ext cx="2126027" cy="882967"/>
          </a:xfrm>
          <a:prstGeom prst="rect">
            <a:avLst/>
          </a:prstGeom>
        </p:spPr>
      </p:pic>
      <p:sp>
        <p:nvSpPr>
          <p:cNvPr id="6" name="Tittel 1">
            <a:extLst>
              <a:ext uri="{FF2B5EF4-FFF2-40B4-BE49-F238E27FC236}">
                <a16:creationId xmlns:a16="http://schemas.microsoft.com/office/drawing/2014/main" id="{B4CC9381-282D-45D4-99A3-4C38F427D126}"/>
              </a:ext>
            </a:extLst>
          </p:cNvPr>
          <p:cNvSpPr>
            <a:spLocks noGrp="1"/>
          </p:cNvSpPr>
          <p:nvPr>
            <p:ph type="ctrTitle"/>
          </p:nvPr>
        </p:nvSpPr>
        <p:spPr>
          <a:xfrm>
            <a:off x="684000" y="1012122"/>
            <a:ext cx="10825200" cy="1738112"/>
          </a:xfrm>
        </p:spPr>
        <p:txBody>
          <a:bodyPr lIns="0" tIns="0" rIns="0" bIns="0" anchor="b">
            <a:normAutofit/>
          </a:bodyPr>
          <a:lstStyle>
            <a:lvl1pPr algn="l">
              <a:defRPr sz="5000" b="1" i="0">
                <a:solidFill>
                  <a:schemeClr val="tx1"/>
                </a:solidFill>
                <a:latin typeface="Myriad Pro Light" panose="020B0503030403020204" pitchFamily="34" charset="0"/>
              </a:defRPr>
            </a:lvl1pPr>
          </a:lstStyle>
          <a:p>
            <a:r>
              <a:rPr lang="nb-NO"/>
              <a:t>Klikk for å redigere tittelstil</a:t>
            </a:r>
          </a:p>
        </p:txBody>
      </p:sp>
    </p:spTree>
    <p:extLst>
      <p:ext uri="{BB962C8B-B14F-4D97-AF65-F5344CB8AC3E}">
        <p14:creationId xmlns:p14="http://schemas.microsoft.com/office/powerpoint/2010/main" val="23586941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tel og to innhold m logo">
    <p:spTree>
      <p:nvGrpSpPr>
        <p:cNvPr id="1" name=""/>
        <p:cNvGrpSpPr/>
        <p:nvPr/>
      </p:nvGrpSpPr>
      <p:grpSpPr>
        <a:xfrm>
          <a:off x="0" y="0"/>
          <a:ext cx="0" cy="0"/>
          <a:chOff x="0" y="0"/>
          <a:chExt cx="0" cy="0"/>
        </a:xfrm>
      </p:grpSpPr>
      <p:sp>
        <p:nvSpPr>
          <p:cNvPr id="10" name="Tittel 1">
            <a:extLst>
              <a:ext uri="{FF2B5EF4-FFF2-40B4-BE49-F238E27FC236}">
                <a16:creationId xmlns:a16="http://schemas.microsoft.com/office/drawing/2014/main" id="{DBA9FC52-794C-45E4-9D99-BEC057A6972D}"/>
              </a:ext>
            </a:extLst>
          </p:cNvPr>
          <p:cNvSpPr>
            <a:spLocks noGrp="1"/>
          </p:cNvSpPr>
          <p:nvPr>
            <p:ph type="ctrTitle"/>
          </p:nvPr>
        </p:nvSpPr>
        <p:spPr>
          <a:xfrm>
            <a:off x="684000" y="1012122"/>
            <a:ext cx="10825200" cy="1738112"/>
          </a:xfrm>
        </p:spPr>
        <p:txBody>
          <a:bodyPr lIns="0" tIns="0" rIns="0" bIns="0" anchor="b">
            <a:normAutofit/>
          </a:bodyPr>
          <a:lstStyle>
            <a:lvl1pPr algn="l">
              <a:defRPr sz="5000" b="1" i="0">
                <a:solidFill>
                  <a:schemeClr val="tx1"/>
                </a:solidFill>
                <a:latin typeface="Myriad Pro Light" panose="020B0503030403020204" pitchFamily="34" charset="0"/>
              </a:defRPr>
            </a:lvl1pPr>
          </a:lstStyle>
          <a:p>
            <a:r>
              <a:rPr lang="nb-NO"/>
              <a:t>Klikk for å redigere tittelstil</a:t>
            </a:r>
          </a:p>
        </p:txBody>
      </p:sp>
      <p:pic>
        <p:nvPicPr>
          <p:cNvPr id="7" name="Graphic 6">
            <a:extLst>
              <a:ext uri="{FF2B5EF4-FFF2-40B4-BE49-F238E27FC236}">
                <a16:creationId xmlns:a16="http://schemas.microsoft.com/office/drawing/2014/main" id="{77B7CDB0-B1D0-4217-9A24-6793A5909D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2943" y="1037273"/>
            <a:ext cx="2126027" cy="882967"/>
          </a:xfrm>
          <a:prstGeom prst="rect">
            <a:avLst/>
          </a:prstGeom>
        </p:spPr>
      </p:pic>
      <p:sp>
        <p:nvSpPr>
          <p:cNvPr id="6" name="Content Placeholder 12">
            <a:extLst>
              <a:ext uri="{FF2B5EF4-FFF2-40B4-BE49-F238E27FC236}">
                <a16:creationId xmlns:a16="http://schemas.microsoft.com/office/drawing/2014/main" id="{A81E37AB-7261-43DE-9765-CFF024535885}"/>
              </a:ext>
            </a:extLst>
          </p:cNvPr>
          <p:cNvSpPr>
            <a:spLocks noGrp="1"/>
          </p:cNvSpPr>
          <p:nvPr>
            <p:ph sz="quarter" idx="12"/>
          </p:nvPr>
        </p:nvSpPr>
        <p:spPr>
          <a:xfrm>
            <a:off x="684000" y="3087858"/>
            <a:ext cx="5412000" cy="342883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8" name="Content Placeholder 12">
            <a:extLst>
              <a:ext uri="{FF2B5EF4-FFF2-40B4-BE49-F238E27FC236}">
                <a16:creationId xmlns:a16="http://schemas.microsoft.com/office/drawing/2014/main" id="{79A2D8FB-975C-4AF8-8ABD-054F95B9B421}"/>
              </a:ext>
            </a:extLst>
          </p:cNvPr>
          <p:cNvSpPr>
            <a:spLocks noGrp="1"/>
          </p:cNvSpPr>
          <p:nvPr>
            <p:ph sz="quarter" idx="13"/>
          </p:nvPr>
        </p:nvSpPr>
        <p:spPr>
          <a:xfrm>
            <a:off x="6096000" y="3087858"/>
            <a:ext cx="5412001" cy="342883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94113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vslutning m bilde">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EFBF8A72-37D3-45EB-B7DD-0A84EA7AC68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18342" y="2835593"/>
            <a:ext cx="3355316" cy="1393507"/>
          </a:xfrm>
          <a:prstGeom prst="rect">
            <a:avLst/>
          </a:prstGeom>
        </p:spPr>
      </p:pic>
      <p:sp>
        <p:nvSpPr>
          <p:cNvPr id="11" name="Picture Placeholder 10">
            <a:extLst>
              <a:ext uri="{FF2B5EF4-FFF2-40B4-BE49-F238E27FC236}">
                <a16:creationId xmlns:a16="http://schemas.microsoft.com/office/drawing/2014/main" id="{9C41B592-3540-42C2-A51F-F899F4D26BD9}"/>
              </a:ext>
            </a:extLst>
          </p:cNvPr>
          <p:cNvSpPr>
            <a:spLocks noGrp="1"/>
          </p:cNvSpPr>
          <p:nvPr>
            <p:ph type="pic" sz="quarter" idx="12"/>
          </p:nvPr>
        </p:nvSpPr>
        <p:spPr>
          <a:xfrm>
            <a:off x="0" y="0"/>
            <a:ext cx="12192000" cy="6858000"/>
          </a:xfrm>
          <a:custGeom>
            <a:avLst/>
            <a:gdLst>
              <a:gd name="connsiteX0" fmla="*/ 4454751 w 12192000"/>
              <a:gd name="connsiteY0" fmla="*/ 2834848 h 6858000"/>
              <a:gd name="connsiteX1" fmla="*/ 4454751 w 12192000"/>
              <a:gd name="connsiteY1" fmla="*/ 2835593 h 6858000"/>
              <a:gd name="connsiteX2" fmla="*/ 4418342 w 12192000"/>
              <a:gd name="connsiteY2" fmla="*/ 2835593 h 6858000"/>
              <a:gd name="connsiteX3" fmla="*/ 4418342 w 12192000"/>
              <a:gd name="connsiteY3" fmla="*/ 4229100 h 6858000"/>
              <a:gd name="connsiteX4" fmla="*/ 7773658 w 12192000"/>
              <a:gd name="connsiteY4" fmla="*/ 4229100 h 6858000"/>
              <a:gd name="connsiteX5" fmla="*/ 7773658 w 12192000"/>
              <a:gd name="connsiteY5" fmla="*/ 2835593 h 6858000"/>
              <a:gd name="connsiteX6" fmla="*/ 7737249 w 12192000"/>
              <a:gd name="connsiteY6" fmla="*/ 2835593 h 6858000"/>
              <a:gd name="connsiteX7" fmla="*/ 7737249 w 12192000"/>
              <a:gd name="connsiteY7" fmla="*/ 2834848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4454751" y="2834848"/>
                </a:moveTo>
                <a:lnTo>
                  <a:pt x="4454751" y="2835593"/>
                </a:lnTo>
                <a:lnTo>
                  <a:pt x="4418342" y="2835593"/>
                </a:lnTo>
                <a:lnTo>
                  <a:pt x="4418342" y="4229100"/>
                </a:lnTo>
                <a:lnTo>
                  <a:pt x="7773658" y="4229100"/>
                </a:lnTo>
                <a:lnTo>
                  <a:pt x="7773658" y="2835593"/>
                </a:lnTo>
                <a:lnTo>
                  <a:pt x="7737249" y="2835593"/>
                </a:lnTo>
                <a:lnTo>
                  <a:pt x="7737249" y="2834848"/>
                </a:lnTo>
                <a:close/>
                <a:moveTo>
                  <a:pt x="0" y="0"/>
                </a:moveTo>
                <a:lnTo>
                  <a:pt x="12192000" y="0"/>
                </a:lnTo>
                <a:lnTo>
                  <a:pt x="12192000" y="6858000"/>
                </a:lnTo>
                <a:lnTo>
                  <a:pt x="0" y="6858000"/>
                </a:lnTo>
                <a:close/>
              </a:path>
            </a:pathLst>
          </a:custGeom>
          <a:solidFill>
            <a:schemeClr val="bg1">
              <a:lumMod val="85000"/>
            </a:schemeClr>
          </a:solidFill>
        </p:spPr>
        <p:txBody>
          <a:bodyPr wrap="square">
            <a:noAutofit/>
          </a:bodyPr>
          <a:lstStyle/>
          <a:p>
            <a:r>
              <a:rPr lang="nb-NO"/>
              <a:t>Klikk på ikonet for å legge til et bilde</a:t>
            </a:r>
          </a:p>
        </p:txBody>
      </p:sp>
      <p:sp>
        <p:nvSpPr>
          <p:cNvPr id="21" name="Text Placeholder 19">
            <a:extLst>
              <a:ext uri="{FF2B5EF4-FFF2-40B4-BE49-F238E27FC236}">
                <a16:creationId xmlns:a16="http://schemas.microsoft.com/office/drawing/2014/main" id="{FF0E3104-A155-4FCB-87AD-6BB13C780388}"/>
              </a:ext>
            </a:extLst>
          </p:cNvPr>
          <p:cNvSpPr>
            <a:spLocks noGrp="1"/>
          </p:cNvSpPr>
          <p:nvPr>
            <p:ph type="body" sz="quarter" idx="13"/>
          </p:nvPr>
        </p:nvSpPr>
        <p:spPr>
          <a:xfrm rot="16200000">
            <a:off x="11237432" y="5730392"/>
            <a:ext cx="1752690" cy="156452"/>
          </a:xfrm>
        </p:spPr>
        <p:txBody>
          <a:bodyPr anchor="b">
            <a:noAutofit/>
          </a:bodyPr>
          <a:lstStyle>
            <a:lvl1pPr marL="0" indent="0">
              <a:buNone/>
              <a:defRPr sz="700">
                <a:solidFill>
                  <a:schemeClr val="tx1">
                    <a:lumMod val="50000"/>
                    <a:lumOff val="50000"/>
                  </a:schemeClr>
                </a:solidFill>
              </a:defRPr>
            </a:lvl1pPr>
          </a:lstStyle>
          <a:p>
            <a:pPr lvl="0"/>
            <a:r>
              <a:rPr lang="nb-NO"/>
              <a:t>Klikk for å redigere tekststiler i malen</a:t>
            </a:r>
          </a:p>
        </p:txBody>
      </p:sp>
    </p:spTree>
    <p:extLst>
      <p:ext uri="{BB962C8B-B14F-4D97-AF65-F5344CB8AC3E}">
        <p14:creationId xmlns:p14="http://schemas.microsoft.com/office/powerpoint/2010/main" val="7206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lysbilde #2">
    <p:bg>
      <p:bgPr>
        <a:solidFill>
          <a:schemeClr val="dk2"/>
        </a:solidFill>
        <a:effectLst/>
      </p:bgPr>
    </p:bg>
    <p:spTree>
      <p:nvGrpSpPr>
        <p:cNvPr id="1" name=""/>
        <p:cNvGrpSpPr/>
        <p:nvPr/>
      </p:nvGrpSpPr>
      <p:grpSpPr>
        <a:xfrm>
          <a:off x="0" y="0"/>
          <a:ext cx="0" cy="0"/>
          <a:chOff x="0" y="0"/>
          <a:chExt cx="0" cy="0"/>
        </a:xfrm>
      </p:grpSpPr>
      <p:sp>
        <p:nvSpPr>
          <p:cNvPr id="13" name="Tittel 1">
            <a:extLst>
              <a:ext uri="{FF2B5EF4-FFF2-40B4-BE49-F238E27FC236}">
                <a16:creationId xmlns:a16="http://schemas.microsoft.com/office/drawing/2014/main" id="{643E2BDA-3DAF-4D66-855A-71A53DC05801}"/>
              </a:ext>
            </a:extLst>
          </p:cNvPr>
          <p:cNvSpPr>
            <a:spLocks noGrp="1"/>
          </p:cNvSpPr>
          <p:nvPr>
            <p:ph type="ctrTitle" hasCustomPrompt="1"/>
          </p:nvPr>
        </p:nvSpPr>
        <p:spPr>
          <a:xfrm>
            <a:off x="682942" y="2346959"/>
            <a:ext cx="10719963" cy="2178813"/>
          </a:xfrm>
        </p:spPr>
        <p:txBody>
          <a:bodyPr lIns="0" tIns="0" rIns="0" bIns="0" anchor="b">
            <a:normAutofit/>
          </a:bodyPr>
          <a:lstStyle>
            <a:lvl1pPr algn="l">
              <a:lnSpc>
                <a:spcPct val="100000"/>
              </a:lnSpc>
              <a:defRPr sz="5000" b="1" i="0">
                <a:solidFill>
                  <a:schemeClr val="bg1"/>
                </a:solidFill>
                <a:latin typeface="Arial" panose="020B0604020202020204" pitchFamily="34" charset="0"/>
                <a:cs typeface="Arial" panose="020B0604020202020204" pitchFamily="34" charset="0"/>
              </a:defRPr>
            </a:lvl1pPr>
          </a:lstStyle>
          <a:p>
            <a:r>
              <a:rPr lang="nb-NO"/>
              <a:t>Klikk for å redigere tittelstil</a:t>
            </a:r>
          </a:p>
        </p:txBody>
      </p:sp>
      <p:sp>
        <p:nvSpPr>
          <p:cNvPr id="14" name="Undertittel 2">
            <a:extLst>
              <a:ext uri="{FF2B5EF4-FFF2-40B4-BE49-F238E27FC236}">
                <a16:creationId xmlns:a16="http://schemas.microsoft.com/office/drawing/2014/main" id="{37D2639C-D2F2-43A7-BC80-DDE994C8139B}"/>
              </a:ext>
            </a:extLst>
          </p:cNvPr>
          <p:cNvSpPr>
            <a:spLocks noGrp="1"/>
          </p:cNvSpPr>
          <p:nvPr>
            <p:ph type="subTitle" idx="1" hasCustomPrompt="1"/>
          </p:nvPr>
        </p:nvSpPr>
        <p:spPr>
          <a:xfrm>
            <a:off x="682942" y="4732232"/>
            <a:ext cx="10719964" cy="1358018"/>
          </a:xfrm>
        </p:spPr>
        <p:txBody>
          <a:bodyPr lIns="0" tIns="0" rIns="0" bIns="0">
            <a:normAutofit/>
          </a:bodyPr>
          <a:lstStyle>
            <a:lvl1pPr marL="0" indent="0" algn="l">
              <a:lnSpc>
                <a:spcPct val="100000"/>
              </a:lnSpc>
              <a:buNone/>
              <a:defRPr sz="23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21" name="Footer Placeholder 20">
            <a:extLst>
              <a:ext uri="{FF2B5EF4-FFF2-40B4-BE49-F238E27FC236}">
                <a16:creationId xmlns:a16="http://schemas.microsoft.com/office/drawing/2014/main" id="{1C83CE75-C54B-43F9-B15A-70334C7D0431}"/>
              </a:ext>
            </a:extLst>
          </p:cNvPr>
          <p:cNvSpPr>
            <a:spLocks noGrp="1"/>
          </p:cNvSpPr>
          <p:nvPr>
            <p:ph type="ftr" sz="quarter" idx="12"/>
          </p:nvPr>
        </p:nvSpPr>
        <p:spPr>
          <a:xfrm>
            <a:off x="682942" y="6311589"/>
            <a:ext cx="3302758" cy="338442"/>
          </a:xfrm>
        </p:spPr>
        <p:txBody>
          <a:bodyPr lIns="0" tIns="0" rIns="0" bIns="0"/>
          <a:lstStyle/>
          <a:p>
            <a:endParaRPr lang="nb-NO"/>
          </a:p>
        </p:txBody>
      </p:sp>
      <p:pic>
        <p:nvPicPr>
          <p:cNvPr id="7" name="Graphic 6">
            <a:extLst>
              <a:ext uri="{FF2B5EF4-FFF2-40B4-BE49-F238E27FC236}">
                <a16:creationId xmlns:a16="http://schemas.microsoft.com/office/drawing/2014/main" id="{B824ECD5-414A-4D07-8F12-9D51AD44E7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2943" y="1037273"/>
            <a:ext cx="2126027" cy="882967"/>
          </a:xfrm>
          <a:prstGeom prst="rect">
            <a:avLst/>
          </a:prstGeom>
        </p:spPr>
      </p:pic>
    </p:spTree>
    <p:extLst>
      <p:ext uri="{BB962C8B-B14F-4D97-AF65-F5344CB8AC3E}">
        <p14:creationId xmlns:p14="http://schemas.microsoft.com/office/powerpoint/2010/main" val="4111562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vslutning">
    <p:bg>
      <p:bgPr>
        <a:solidFill>
          <a:schemeClr val="dk2"/>
        </a:solidFill>
        <a:effectLst/>
      </p:bgPr>
    </p:bg>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0475E7D7-366B-440D-B741-7612564023F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18342" y="2835593"/>
            <a:ext cx="3355316" cy="1393507"/>
          </a:xfrm>
          <a:prstGeom prst="rect">
            <a:avLst/>
          </a:prstGeom>
        </p:spPr>
      </p:pic>
    </p:spTree>
    <p:extLst>
      <p:ext uri="{BB962C8B-B14F-4D97-AF65-F5344CB8AC3E}">
        <p14:creationId xmlns:p14="http://schemas.microsoft.com/office/powerpoint/2010/main" val="3095114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lysbilde #3">
    <p:bg>
      <p:bgPr>
        <a:solidFill>
          <a:schemeClr val="accent6"/>
        </a:solidFill>
        <a:effectLst/>
      </p:bgPr>
    </p:bg>
    <p:spTree>
      <p:nvGrpSpPr>
        <p:cNvPr id="1" name=""/>
        <p:cNvGrpSpPr/>
        <p:nvPr/>
      </p:nvGrpSpPr>
      <p:grpSpPr>
        <a:xfrm>
          <a:off x="0" y="0"/>
          <a:ext cx="0" cy="0"/>
          <a:chOff x="0" y="0"/>
          <a:chExt cx="0" cy="0"/>
        </a:xfrm>
      </p:grpSpPr>
      <p:sp>
        <p:nvSpPr>
          <p:cNvPr id="66" name="Freeform: Shape 65">
            <a:extLst>
              <a:ext uri="{FF2B5EF4-FFF2-40B4-BE49-F238E27FC236}">
                <a16:creationId xmlns:a16="http://schemas.microsoft.com/office/drawing/2014/main" id="{2ED241EF-C185-42B3-A169-AF92F6917B9E}"/>
              </a:ext>
            </a:extLst>
          </p:cNvPr>
          <p:cNvSpPr/>
          <p:nvPr/>
        </p:nvSpPr>
        <p:spPr>
          <a:xfrm>
            <a:off x="-10736" y="-19646"/>
            <a:ext cx="12658594" cy="6872288"/>
          </a:xfrm>
          <a:custGeom>
            <a:avLst/>
            <a:gdLst>
              <a:gd name="connsiteX0" fmla="*/ 698397 w 12658594"/>
              <a:gd name="connsiteY0" fmla="*/ 1047478 h 6872288"/>
              <a:gd name="connsiteX1" fmla="*/ 698397 w 12658594"/>
              <a:gd name="connsiteY1" fmla="*/ 1928506 h 6872288"/>
              <a:gd name="connsiteX2" fmla="*/ 2821432 w 12658594"/>
              <a:gd name="connsiteY2" fmla="*/ 1928506 h 6872288"/>
              <a:gd name="connsiteX3" fmla="*/ 2821432 w 12658594"/>
              <a:gd name="connsiteY3" fmla="*/ 1047478 h 6872288"/>
              <a:gd name="connsiteX4" fmla="*/ 0 w 12658594"/>
              <a:gd name="connsiteY4" fmla="*/ 0 h 6872288"/>
              <a:gd name="connsiteX5" fmla="*/ 12658594 w 12658594"/>
              <a:gd name="connsiteY5" fmla="*/ 0 h 6872288"/>
              <a:gd name="connsiteX6" fmla="*/ 12658594 w 12658594"/>
              <a:gd name="connsiteY6" fmla="*/ 1921669 h 6872288"/>
              <a:gd name="connsiteX7" fmla="*/ 11615343 w 12658594"/>
              <a:gd name="connsiteY7" fmla="*/ 2755702 h 6872288"/>
              <a:gd name="connsiteX8" fmla="*/ 11507976 w 12658594"/>
              <a:gd name="connsiteY8" fmla="*/ 2877145 h 6872288"/>
              <a:gd name="connsiteX9" fmla="*/ 11096402 w 12658594"/>
              <a:gd name="connsiteY9" fmla="*/ 3062883 h 6872288"/>
              <a:gd name="connsiteX10" fmla="*/ 8898953 w 12658594"/>
              <a:gd name="connsiteY10" fmla="*/ 4761310 h 6872288"/>
              <a:gd name="connsiteX11" fmla="*/ 7540757 w 12658594"/>
              <a:gd name="connsiteY11" fmla="*/ 4373761 h 6872288"/>
              <a:gd name="connsiteX12" fmla="*/ 6123511 w 12658594"/>
              <a:gd name="connsiteY12" fmla="*/ 3996928 h 6872288"/>
              <a:gd name="connsiteX13" fmla="*/ 4981840 w 12658594"/>
              <a:gd name="connsiteY13" fmla="*/ 4897041 h 6872288"/>
              <a:gd name="connsiteX14" fmla="*/ 4330478 w 12658594"/>
              <a:gd name="connsiteY14" fmla="*/ 5009555 h 6872288"/>
              <a:gd name="connsiteX15" fmla="*/ 2059661 w 12658594"/>
              <a:gd name="connsiteY15" fmla="*/ 6872288 h 6872288"/>
              <a:gd name="connsiteX16" fmla="*/ 0 w 12658594"/>
              <a:gd name="connsiteY16" fmla="*/ 6872288 h 6872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658594" h="6872288">
                <a:moveTo>
                  <a:pt x="698397" y="1047478"/>
                </a:moveTo>
                <a:lnTo>
                  <a:pt x="698397" y="1928506"/>
                </a:lnTo>
                <a:lnTo>
                  <a:pt x="2821432" y="1928506"/>
                </a:lnTo>
                <a:lnTo>
                  <a:pt x="2821432" y="1047478"/>
                </a:lnTo>
                <a:close/>
                <a:moveTo>
                  <a:pt x="0" y="0"/>
                </a:moveTo>
                <a:lnTo>
                  <a:pt x="12658594" y="0"/>
                </a:lnTo>
                <a:lnTo>
                  <a:pt x="12658594" y="1921669"/>
                </a:lnTo>
                <a:cubicBezTo>
                  <a:pt x="12254178" y="2130624"/>
                  <a:pt x="11917761" y="2423517"/>
                  <a:pt x="11615343" y="2755702"/>
                </a:cubicBezTo>
                <a:cubicBezTo>
                  <a:pt x="11579554" y="2796778"/>
                  <a:pt x="11543765" y="2836069"/>
                  <a:pt x="11507976" y="2877145"/>
                </a:cubicBezTo>
                <a:cubicBezTo>
                  <a:pt x="11366609" y="2921794"/>
                  <a:pt x="11228822" y="2982516"/>
                  <a:pt x="11096402" y="3062883"/>
                </a:cubicBezTo>
                <a:cubicBezTo>
                  <a:pt x="10289359" y="3550444"/>
                  <a:pt x="9834837" y="4647010"/>
                  <a:pt x="8898953" y="4761310"/>
                </a:cubicBezTo>
                <a:cubicBezTo>
                  <a:pt x="8426537" y="4818460"/>
                  <a:pt x="7982753" y="4597003"/>
                  <a:pt x="7540757" y="4373761"/>
                </a:cubicBezTo>
                <a:cubicBezTo>
                  <a:pt x="7077289" y="4139803"/>
                  <a:pt x="6615610" y="3905846"/>
                  <a:pt x="6123511" y="3996928"/>
                </a:cubicBezTo>
                <a:cubicBezTo>
                  <a:pt x="5631411" y="4088011"/>
                  <a:pt x="5275311" y="4475560"/>
                  <a:pt x="4981840" y="4897041"/>
                </a:cubicBezTo>
                <a:cubicBezTo>
                  <a:pt x="4761736" y="4902399"/>
                  <a:pt x="4545212" y="4934546"/>
                  <a:pt x="4330478" y="5009555"/>
                </a:cubicBezTo>
                <a:cubicBezTo>
                  <a:pt x="3408909" y="5329238"/>
                  <a:pt x="2834495" y="6332935"/>
                  <a:pt x="2059661" y="6872288"/>
                </a:cubicBezTo>
                <a:lnTo>
                  <a:pt x="0" y="6872288"/>
                </a:lnTo>
                <a:close/>
              </a:path>
            </a:pathLst>
          </a:custGeom>
          <a:solidFill>
            <a:srgbClr val="E30613"/>
          </a:solidFill>
          <a:ln w="17269" cap="flat">
            <a:noFill/>
            <a:prstDash val="solid"/>
            <a:miter/>
          </a:ln>
        </p:spPr>
        <p:txBody>
          <a:bodyPr rtlCol="0" anchor="ctr"/>
          <a:lstStyle/>
          <a:p>
            <a:endParaRPr lang="nb-NO"/>
          </a:p>
        </p:txBody>
      </p:sp>
      <p:sp>
        <p:nvSpPr>
          <p:cNvPr id="25" name="Freeform: Shape 24">
            <a:extLst>
              <a:ext uri="{FF2B5EF4-FFF2-40B4-BE49-F238E27FC236}">
                <a16:creationId xmlns:a16="http://schemas.microsoft.com/office/drawing/2014/main" id="{28076CCC-A05A-4983-ACFE-8331EF8BD974}"/>
              </a:ext>
            </a:extLst>
          </p:cNvPr>
          <p:cNvSpPr/>
          <p:nvPr/>
        </p:nvSpPr>
        <p:spPr>
          <a:xfrm>
            <a:off x="4969312" y="2857500"/>
            <a:ext cx="6526137" cy="2459236"/>
          </a:xfrm>
          <a:custGeom>
            <a:avLst/>
            <a:gdLst>
              <a:gd name="connsiteX0" fmla="*/ 2469446 w 6526137"/>
              <a:gd name="connsiteY0" fmla="*/ 2443162 h 2459236"/>
              <a:gd name="connsiteX1" fmla="*/ 2807653 w 6526137"/>
              <a:gd name="connsiteY1" fmla="*/ 2459236 h 2459236"/>
              <a:gd name="connsiteX2" fmla="*/ 5751303 w 6526137"/>
              <a:gd name="connsiteY2" fmla="*/ 1012627 h 2459236"/>
              <a:gd name="connsiteX3" fmla="*/ 6526138 w 6526137"/>
              <a:gd name="connsiteY3" fmla="*/ 0 h 2459236"/>
              <a:gd name="connsiteX4" fmla="*/ 6114563 w 6526137"/>
              <a:gd name="connsiteY4" fmla="*/ 185737 h 2459236"/>
              <a:gd name="connsiteX5" fmla="*/ 3917114 w 6526137"/>
              <a:gd name="connsiteY5" fmla="*/ 1884164 h 2459236"/>
              <a:gd name="connsiteX6" fmla="*/ 2558919 w 6526137"/>
              <a:gd name="connsiteY6" fmla="*/ 1496616 h 2459236"/>
              <a:gd name="connsiteX7" fmla="*/ 1141671 w 6526137"/>
              <a:gd name="connsiteY7" fmla="*/ 1119783 h 2459236"/>
              <a:gd name="connsiteX8" fmla="*/ 0 w 6526137"/>
              <a:gd name="connsiteY8" fmla="*/ 2019895 h 2459236"/>
              <a:gd name="connsiteX9" fmla="*/ 60841 w 6526137"/>
              <a:gd name="connsiteY9" fmla="*/ 2019895 h 2459236"/>
              <a:gd name="connsiteX10" fmla="*/ 2469446 w 6526137"/>
              <a:gd name="connsiteY10" fmla="*/ 2443162 h 2459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26137" h="2459236">
                <a:moveTo>
                  <a:pt x="2469446" y="2443162"/>
                </a:moveTo>
                <a:cubicBezTo>
                  <a:pt x="2582181" y="2453878"/>
                  <a:pt x="2694917" y="2459236"/>
                  <a:pt x="2807653" y="2459236"/>
                </a:cubicBezTo>
                <a:cubicBezTo>
                  <a:pt x="3931429" y="2459236"/>
                  <a:pt x="5089206" y="1919883"/>
                  <a:pt x="5751303" y="1012627"/>
                </a:cubicBezTo>
                <a:cubicBezTo>
                  <a:pt x="6001827" y="669727"/>
                  <a:pt x="6252350" y="319683"/>
                  <a:pt x="6526138" y="0"/>
                </a:cubicBezTo>
                <a:cubicBezTo>
                  <a:pt x="6384770" y="44648"/>
                  <a:pt x="6246982" y="105370"/>
                  <a:pt x="6114563" y="185737"/>
                </a:cubicBezTo>
                <a:cubicBezTo>
                  <a:pt x="5307519" y="673298"/>
                  <a:pt x="4854788" y="1769864"/>
                  <a:pt x="3917114" y="1884164"/>
                </a:cubicBezTo>
                <a:cubicBezTo>
                  <a:pt x="3444698" y="1941314"/>
                  <a:pt x="3000913" y="1719858"/>
                  <a:pt x="2558919" y="1496616"/>
                </a:cubicBezTo>
                <a:cubicBezTo>
                  <a:pt x="2095450" y="1262658"/>
                  <a:pt x="1633771" y="1028700"/>
                  <a:pt x="1141671" y="1119783"/>
                </a:cubicBezTo>
                <a:cubicBezTo>
                  <a:pt x="649571" y="1210866"/>
                  <a:pt x="293470" y="1598414"/>
                  <a:pt x="0" y="2019895"/>
                </a:cubicBezTo>
                <a:cubicBezTo>
                  <a:pt x="19684" y="2019895"/>
                  <a:pt x="39368" y="2019895"/>
                  <a:pt x="60841" y="2019895"/>
                </a:cubicBezTo>
                <a:cubicBezTo>
                  <a:pt x="848201" y="2019895"/>
                  <a:pt x="1664192" y="2362795"/>
                  <a:pt x="2469446" y="2443162"/>
                </a:cubicBezTo>
                <a:close/>
              </a:path>
            </a:pathLst>
          </a:custGeom>
          <a:solidFill>
            <a:srgbClr val="EC5F6C"/>
          </a:solidFill>
          <a:ln w="17269" cap="flat">
            <a:noFill/>
            <a:prstDash val="solid"/>
            <a:miter/>
          </a:ln>
        </p:spPr>
        <p:txBody>
          <a:bodyPr rtlCol="0" anchor="ctr"/>
          <a:lstStyle/>
          <a:p>
            <a:endParaRPr lang="nb-NO"/>
          </a:p>
        </p:txBody>
      </p:sp>
      <p:sp>
        <p:nvSpPr>
          <p:cNvPr id="26" name="Freeform: Shape 25">
            <a:extLst>
              <a:ext uri="{FF2B5EF4-FFF2-40B4-BE49-F238E27FC236}">
                <a16:creationId xmlns:a16="http://schemas.microsoft.com/office/drawing/2014/main" id="{8A277BEA-4440-4DB0-BFA0-0AC5EC6E7721}"/>
              </a:ext>
            </a:extLst>
          </p:cNvPr>
          <p:cNvSpPr/>
          <p:nvPr/>
        </p:nvSpPr>
        <p:spPr>
          <a:xfrm>
            <a:off x="2048924" y="1902023"/>
            <a:ext cx="10597144" cy="4952404"/>
          </a:xfrm>
          <a:custGeom>
            <a:avLst/>
            <a:gdLst>
              <a:gd name="connsiteX0" fmla="*/ 9555682 w 10597144"/>
              <a:gd name="connsiteY0" fmla="*/ 835819 h 4952404"/>
              <a:gd name="connsiteX1" fmla="*/ 9448315 w 10597144"/>
              <a:gd name="connsiteY1" fmla="*/ 957263 h 4952404"/>
              <a:gd name="connsiteX2" fmla="*/ 8673482 w 10597144"/>
              <a:gd name="connsiteY2" fmla="*/ 1969889 h 4952404"/>
              <a:gd name="connsiteX3" fmla="*/ 5729831 w 10597144"/>
              <a:gd name="connsiteY3" fmla="*/ 3416498 h 4952404"/>
              <a:gd name="connsiteX4" fmla="*/ 5391624 w 10597144"/>
              <a:gd name="connsiteY4" fmla="*/ 3400425 h 4952404"/>
              <a:gd name="connsiteX5" fmla="*/ 2983019 w 10597144"/>
              <a:gd name="connsiteY5" fmla="*/ 2977158 h 4952404"/>
              <a:gd name="connsiteX6" fmla="*/ 2922178 w 10597144"/>
              <a:gd name="connsiteY6" fmla="*/ 2977158 h 4952404"/>
              <a:gd name="connsiteX7" fmla="*/ 2270817 w 10597144"/>
              <a:gd name="connsiteY7" fmla="*/ 3089672 h 4952404"/>
              <a:gd name="connsiteX8" fmla="*/ 0 w 10597144"/>
              <a:gd name="connsiteY8" fmla="*/ 4952405 h 4952404"/>
              <a:gd name="connsiteX9" fmla="*/ 3009861 w 10597144"/>
              <a:gd name="connsiteY9" fmla="*/ 4952405 h 4952404"/>
              <a:gd name="connsiteX10" fmla="*/ 4300057 w 10597144"/>
              <a:gd name="connsiteY10" fmla="*/ 4293394 h 4952404"/>
              <a:gd name="connsiteX11" fmla="*/ 7000343 w 10597144"/>
              <a:gd name="connsiteY11" fmla="*/ 4291608 h 4952404"/>
              <a:gd name="connsiteX12" fmla="*/ 9831258 w 10597144"/>
              <a:gd name="connsiteY12" fmla="*/ 3811191 h 4952404"/>
              <a:gd name="connsiteX13" fmla="*/ 10597144 w 10597144"/>
              <a:gd name="connsiteY13" fmla="*/ 3471863 h 4952404"/>
              <a:gd name="connsiteX14" fmla="*/ 10597144 w 10597144"/>
              <a:gd name="connsiteY14" fmla="*/ 0 h 4952404"/>
              <a:gd name="connsiteX15" fmla="*/ 9555682 w 10597144"/>
              <a:gd name="connsiteY15" fmla="*/ 835819 h 4952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597144" h="4952404">
                <a:moveTo>
                  <a:pt x="9555682" y="835819"/>
                </a:moveTo>
                <a:cubicBezTo>
                  <a:pt x="9519893" y="875109"/>
                  <a:pt x="9484104" y="916186"/>
                  <a:pt x="9448315" y="957263"/>
                </a:cubicBezTo>
                <a:cubicBezTo>
                  <a:pt x="9172739" y="1276945"/>
                  <a:pt x="8924005" y="1625203"/>
                  <a:pt x="8673482" y="1969889"/>
                </a:cubicBezTo>
                <a:cubicBezTo>
                  <a:pt x="8009594" y="2877146"/>
                  <a:pt x="6851818" y="3416498"/>
                  <a:pt x="5729831" y="3416498"/>
                </a:cubicBezTo>
                <a:cubicBezTo>
                  <a:pt x="5617095" y="3416498"/>
                  <a:pt x="5504360" y="3411141"/>
                  <a:pt x="5391624" y="3400425"/>
                </a:cubicBezTo>
                <a:cubicBezTo>
                  <a:pt x="4584581" y="3320058"/>
                  <a:pt x="3770379" y="2977158"/>
                  <a:pt x="2983019" y="2977158"/>
                </a:cubicBezTo>
                <a:cubicBezTo>
                  <a:pt x="2963335" y="2977158"/>
                  <a:pt x="2943651" y="2977158"/>
                  <a:pt x="2922178" y="2977158"/>
                </a:cubicBezTo>
                <a:cubicBezTo>
                  <a:pt x="2702075" y="2982516"/>
                  <a:pt x="2485551" y="3014662"/>
                  <a:pt x="2270817" y="3089672"/>
                </a:cubicBezTo>
                <a:cubicBezTo>
                  <a:pt x="1349248" y="3409355"/>
                  <a:pt x="774833" y="4413052"/>
                  <a:pt x="0" y="4952405"/>
                </a:cubicBezTo>
                <a:lnTo>
                  <a:pt x="3009861" y="4952405"/>
                </a:lnTo>
                <a:cubicBezTo>
                  <a:pt x="3426804" y="4700588"/>
                  <a:pt x="3834799" y="4432697"/>
                  <a:pt x="4300057" y="4293394"/>
                </a:cubicBezTo>
                <a:cubicBezTo>
                  <a:pt x="5167942" y="4030861"/>
                  <a:pt x="6096669" y="4250531"/>
                  <a:pt x="7000343" y="4291608"/>
                </a:cubicBezTo>
                <a:cubicBezTo>
                  <a:pt x="7964858" y="4336256"/>
                  <a:pt x="8936532" y="4168378"/>
                  <a:pt x="9831258" y="3811191"/>
                </a:cubicBezTo>
                <a:cubicBezTo>
                  <a:pt x="10105045" y="3702248"/>
                  <a:pt x="10353778" y="3575447"/>
                  <a:pt x="10597144" y="3471863"/>
                </a:cubicBezTo>
                <a:lnTo>
                  <a:pt x="10597144" y="0"/>
                </a:lnTo>
                <a:cubicBezTo>
                  <a:pt x="10597144" y="0"/>
                  <a:pt x="10106834" y="166092"/>
                  <a:pt x="9555682" y="835819"/>
                </a:cubicBezTo>
                <a:close/>
              </a:path>
            </a:pathLst>
          </a:custGeom>
          <a:solidFill>
            <a:srgbClr val="981711"/>
          </a:solidFill>
          <a:ln w="17269" cap="flat">
            <a:noFill/>
            <a:prstDash val="solid"/>
            <a:miter/>
          </a:ln>
        </p:spPr>
        <p:txBody>
          <a:bodyPr rtlCol="0" anchor="ctr"/>
          <a:lstStyle/>
          <a:p>
            <a:endParaRPr lang="nb-NO"/>
          </a:p>
        </p:txBody>
      </p:sp>
      <p:sp>
        <p:nvSpPr>
          <p:cNvPr id="27" name="Freeform: Shape 26">
            <a:extLst>
              <a:ext uri="{FF2B5EF4-FFF2-40B4-BE49-F238E27FC236}">
                <a16:creationId xmlns:a16="http://schemas.microsoft.com/office/drawing/2014/main" id="{0B3B5546-4E67-4124-8AD9-D0DF33BE75BC}"/>
              </a:ext>
            </a:extLst>
          </p:cNvPr>
          <p:cNvSpPr/>
          <p:nvPr/>
        </p:nvSpPr>
        <p:spPr>
          <a:xfrm>
            <a:off x="5058785" y="5372099"/>
            <a:ext cx="7589072" cy="1480542"/>
          </a:xfrm>
          <a:custGeom>
            <a:avLst/>
            <a:gdLst>
              <a:gd name="connsiteX0" fmla="*/ 3990482 w 7589072"/>
              <a:gd name="connsiteY0" fmla="*/ 819746 h 1480542"/>
              <a:gd name="connsiteX1" fmla="*/ 1290196 w 7589072"/>
              <a:gd name="connsiteY1" fmla="*/ 821531 h 1480542"/>
              <a:gd name="connsiteX2" fmla="*/ 0 w 7589072"/>
              <a:gd name="connsiteY2" fmla="*/ 1480543 h 1480542"/>
              <a:gd name="connsiteX3" fmla="*/ 7589072 w 7589072"/>
              <a:gd name="connsiteY3" fmla="*/ 1480543 h 1480542"/>
              <a:gd name="connsiteX4" fmla="*/ 7589072 w 7589072"/>
              <a:gd name="connsiteY4" fmla="*/ 0 h 1480542"/>
              <a:gd name="connsiteX5" fmla="*/ 6823187 w 7589072"/>
              <a:gd name="connsiteY5" fmla="*/ 339328 h 1480542"/>
              <a:gd name="connsiteX6" fmla="*/ 3990482 w 7589072"/>
              <a:gd name="connsiteY6" fmla="*/ 819746 h 148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89072" h="1480542">
                <a:moveTo>
                  <a:pt x="3990482" y="819746"/>
                </a:moveTo>
                <a:cubicBezTo>
                  <a:pt x="3085018" y="778669"/>
                  <a:pt x="2156292" y="558999"/>
                  <a:pt x="1290196" y="821531"/>
                </a:cubicBezTo>
                <a:cubicBezTo>
                  <a:pt x="826727" y="960835"/>
                  <a:pt x="416942" y="1228725"/>
                  <a:pt x="0" y="1480543"/>
                </a:cubicBezTo>
                <a:lnTo>
                  <a:pt x="7589072" y="1480543"/>
                </a:lnTo>
                <a:lnTo>
                  <a:pt x="7589072" y="0"/>
                </a:lnTo>
                <a:cubicBezTo>
                  <a:pt x="7345707" y="103585"/>
                  <a:pt x="7095184" y="230386"/>
                  <a:pt x="6823187" y="339328"/>
                </a:cubicBezTo>
                <a:cubicBezTo>
                  <a:pt x="5924881" y="696516"/>
                  <a:pt x="4953208" y="864394"/>
                  <a:pt x="3990482" y="819746"/>
                </a:cubicBezTo>
                <a:close/>
              </a:path>
            </a:pathLst>
          </a:custGeom>
          <a:solidFill>
            <a:srgbClr val="6E0E00"/>
          </a:solidFill>
          <a:ln w="17269" cap="flat">
            <a:noFill/>
            <a:prstDash val="solid"/>
            <a:miter/>
          </a:ln>
        </p:spPr>
        <p:txBody>
          <a:bodyPr rtlCol="0" anchor="ctr"/>
          <a:lstStyle/>
          <a:p>
            <a:endParaRPr lang="nb-NO"/>
          </a:p>
        </p:txBody>
      </p:sp>
      <p:sp>
        <p:nvSpPr>
          <p:cNvPr id="21" name="Footer Placeholder 20">
            <a:extLst>
              <a:ext uri="{FF2B5EF4-FFF2-40B4-BE49-F238E27FC236}">
                <a16:creationId xmlns:a16="http://schemas.microsoft.com/office/drawing/2014/main" id="{1C83CE75-C54B-43F9-B15A-70334C7D0431}"/>
              </a:ext>
            </a:extLst>
          </p:cNvPr>
          <p:cNvSpPr>
            <a:spLocks noGrp="1"/>
          </p:cNvSpPr>
          <p:nvPr>
            <p:ph type="ftr" sz="quarter" idx="12"/>
          </p:nvPr>
        </p:nvSpPr>
        <p:spPr>
          <a:xfrm>
            <a:off x="684000" y="6311589"/>
            <a:ext cx="3315948" cy="338442"/>
          </a:xfrm>
        </p:spPr>
        <p:txBody>
          <a:bodyPr lIns="0" tIns="0" rIns="0" bIns="0"/>
          <a:lstStyle/>
          <a:p>
            <a:endParaRPr lang="nb-NO"/>
          </a:p>
        </p:txBody>
      </p:sp>
      <p:sp>
        <p:nvSpPr>
          <p:cNvPr id="24" name="Content Placeholder 6">
            <a:extLst>
              <a:ext uri="{FF2B5EF4-FFF2-40B4-BE49-F238E27FC236}">
                <a16:creationId xmlns:a16="http://schemas.microsoft.com/office/drawing/2014/main" id="{9EBD3744-DFBA-4A4E-A7A5-ACBA7D0DE24F}"/>
              </a:ext>
            </a:extLst>
          </p:cNvPr>
          <p:cNvSpPr>
            <a:spLocks noGrp="1"/>
          </p:cNvSpPr>
          <p:nvPr>
            <p:ph sz="quarter" idx="13" hasCustomPrompt="1"/>
          </p:nvPr>
        </p:nvSpPr>
        <p:spPr>
          <a:xfrm>
            <a:off x="6416675" y="1027113"/>
            <a:ext cx="4716463" cy="4695825"/>
          </a:xfrm>
        </p:spPr>
        <p:txBody>
          <a:bodyPr/>
          <a:lstStyle>
            <a:lvl1pP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Legg </a:t>
            </a:r>
            <a:r>
              <a:rPr lang="en-US" err="1"/>
              <a:t>til</a:t>
            </a:r>
            <a:r>
              <a:rPr lang="en-US"/>
              <a:t> ikon her</a:t>
            </a:r>
            <a:endParaRPr lang="nb-NO"/>
          </a:p>
        </p:txBody>
      </p:sp>
      <p:sp>
        <p:nvSpPr>
          <p:cNvPr id="29" name="Title 1">
            <a:extLst>
              <a:ext uri="{FF2B5EF4-FFF2-40B4-BE49-F238E27FC236}">
                <a16:creationId xmlns:a16="http://schemas.microsoft.com/office/drawing/2014/main" id="{D4922882-7EF9-48D0-9677-AF32F1633CA6}"/>
              </a:ext>
            </a:extLst>
          </p:cNvPr>
          <p:cNvSpPr>
            <a:spLocks noGrp="1"/>
          </p:cNvSpPr>
          <p:nvPr>
            <p:ph type="title"/>
          </p:nvPr>
        </p:nvSpPr>
        <p:spPr>
          <a:xfrm>
            <a:off x="684000" y="2371859"/>
            <a:ext cx="3300729" cy="2153914"/>
          </a:xfrm>
        </p:spPr>
        <p:txBody>
          <a:bodyPr/>
          <a:lstStyle>
            <a:lvl1pPr>
              <a:defRPr sz="4600" b="1">
                <a:solidFill>
                  <a:schemeClr val="bg1"/>
                </a:solidFill>
              </a:defRPr>
            </a:lvl1pPr>
          </a:lstStyle>
          <a:p>
            <a:r>
              <a:rPr lang="nb-NO"/>
              <a:t>Klikk for å redigere tittelstil</a:t>
            </a:r>
          </a:p>
        </p:txBody>
      </p:sp>
      <p:sp>
        <p:nvSpPr>
          <p:cNvPr id="32" name="Text Placeholder 3">
            <a:extLst>
              <a:ext uri="{FF2B5EF4-FFF2-40B4-BE49-F238E27FC236}">
                <a16:creationId xmlns:a16="http://schemas.microsoft.com/office/drawing/2014/main" id="{196BCD83-EC21-4168-9331-5E6CEBAB71B4}"/>
              </a:ext>
            </a:extLst>
          </p:cNvPr>
          <p:cNvSpPr>
            <a:spLocks noGrp="1"/>
          </p:cNvSpPr>
          <p:nvPr>
            <p:ph type="body" sz="quarter" idx="14"/>
          </p:nvPr>
        </p:nvSpPr>
        <p:spPr>
          <a:xfrm>
            <a:off x="684000" y="4724400"/>
            <a:ext cx="3312764" cy="1384300"/>
          </a:xfrm>
        </p:spPr>
        <p:txBody>
          <a:bodyPr/>
          <a:lstStyle>
            <a:lvl1pPr>
              <a:buNone/>
              <a:defRPr sz="2300">
                <a:solidFill>
                  <a:schemeClr val="bg1"/>
                </a:solidFill>
              </a:defRPr>
            </a:lvl1pPr>
          </a:lstStyle>
          <a:p>
            <a:pPr lvl="0"/>
            <a:r>
              <a:rPr lang="nb-NO"/>
              <a:t>Klikk for å redigere tekststiler i malen</a:t>
            </a:r>
          </a:p>
        </p:txBody>
      </p:sp>
      <p:pic>
        <p:nvPicPr>
          <p:cNvPr id="28" name="Graphic 27">
            <a:extLst>
              <a:ext uri="{FF2B5EF4-FFF2-40B4-BE49-F238E27FC236}">
                <a16:creationId xmlns:a16="http://schemas.microsoft.com/office/drawing/2014/main" id="{C22F37D4-C69F-4B71-8EEA-AB8A1BE3D01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2943" y="1037273"/>
            <a:ext cx="2126027" cy="882967"/>
          </a:xfrm>
          <a:prstGeom prst="rect">
            <a:avLst/>
          </a:prstGeom>
        </p:spPr>
      </p:pic>
    </p:spTree>
    <p:extLst>
      <p:ext uri="{BB962C8B-B14F-4D97-AF65-F5344CB8AC3E}">
        <p14:creationId xmlns:p14="http://schemas.microsoft.com/office/powerpoint/2010/main" val="132046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lysbilde #4">
    <p:bg>
      <p:bgPr>
        <a:solidFill>
          <a:schemeClr val="accent6"/>
        </a:solidFill>
        <a:effectLst/>
      </p:bgPr>
    </p:bg>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347C22E5-D4FE-4466-937C-872CF981653F}"/>
              </a:ext>
            </a:extLst>
          </p:cNvPr>
          <p:cNvSpPr/>
          <p:nvPr/>
        </p:nvSpPr>
        <p:spPr>
          <a:xfrm>
            <a:off x="-10673" y="-5358"/>
            <a:ext cx="12584137" cy="6872288"/>
          </a:xfrm>
          <a:custGeom>
            <a:avLst/>
            <a:gdLst>
              <a:gd name="connsiteX0" fmla="*/ 693616 w 12584137"/>
              <a:gd name="connsiteY0" fmla="*/ 1042630 h 6872288"/>
              <a:gd name="connsiteX1" fmla="*/ 693616 w 12584137"/>
              <a:gd name="connsiteY1" fmla="*/ 1925597 h 6872288"/>
              <a:gd name="connsiteX2" fmla="*/ 2819643 w 12584137"/>
              <a:gd name="connsiteY2" fmla="*/ 1925597 h 6872288"/>
              <a:gd name="connsiteX3" fmla="*/ 2819643 w 12584137"/>
              <a:gd name="connsiteY3" fmla="*/ 1042630 h 6872288"/>
              <a:gd name="connsiteX4" fmla="*/ 0 w 12584137"/>
              <a:gd name="connsiteY4" fmla="*/ 0 h 6872288"/>
              <a:gd name="connsiteX5" fmla="*/ 12584137 w 12584137"/>
              <a:gd name="connsiteY5" fmla="*/ 0 h 6872288"/>
              <a:gd name="connsiteX6" fmla="*/ 12584137 w 12584137"/>
              <a:gd name="connsiteY6" fmla="*/ 1921669 h 6872288"/>
              <a:gd name="connsiteX7" fmla="*/ 11547022 w 12584137"/>
              <a:gd name="connsiteY7" fmla="*/ 2755702 h 6872288"/>
              <a:gd name="connsiteX8" fmla="*/ 11440286 w 12584137"/>
              <a:gd name="connsiteY8" fmla="*/ 2877145 h 6872288"/>
              <a:gd name="connsiteX9" fmla="*/ 11031133 w 12584137"/>
              <a:gd name="connsiteY9" fmla="*/ 3062883 h 6872288"/>
              <a:gd name="connsiteX10" fmla="*/ 8846609 w 12584137"/>
              <a:gd name="connsiteY10" fmla="*/ 4761309 h 6872288"/>
              <a:gd name="connsiteX11" fmla="*/ 7496403 w 12584137"/>
              <a:gd name="connsiteY11" fmla="*/ 4373761 h 6872288"/>
              <a:gd name="connsiteX12" fmla="*/ 6087492 w 12584137"/>
              <a:gd name="connsiteY12" fmla="*/ 3996928 h 6872288"/>
              <a:gd name="connsiteX13" fmla="*/ 4952536 w 12584137"/>
              <a:gd name="connsiteY13" fmla="*/ 4897041 h 6872288"/>
              <a:gd name="connsiteX14" fmla="*/ 4305006 w 12584137"/>
              <a:gd name="connsiteY14" fmla="*/ 5009555 h 6872288"/>
              <a:gd name="connsiteX15" fmla="*/ 2047546 w 12584137"/>
              <a:gd name="connsiteY15" fmla="*/ 6872288 h 6872288"/>
              <a:gd name="connsiteX16" fmla="*/ 0 w 12584137"/>
              <a:gd name="connsiteY16" fmla="*/ 6872288 h 6872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584137" h="6872288">
                <a:moveTo>
                  <a:pt x="693616" y="1042630"/>
                </a:moveTo>
                <a:lnTo>
                  <a:pt x="693616" y="1925597"/>
                </a:lnTo>
                <a:lnTo>
                  <a:pt x="2819643" y="1925597"/>
                </a:lnTo>
                <a:lnTo>
                  <a:pt x="2819643" y="1042630"/>
                </a:lnTo>
                <a:close/>
                <a:moveTo>
                  <a:pt x="0" y="0"/>
                </a:moveTo>
                <a:lnTo>
                  <a:pt x="12584137" y="0"/>
                </a:lnTo>
                <a:lnTo>
                  <a:pt x="12584137" y="1921669"/>
                </a:lnTo>
                <a:cubicBezTo>
                  <a:pt x="12182099" y="2130624"/>
                  <a:pt x="11847661" y="2423517"/>
                  <a:pt x="11547022" y="2755702"/>
                </a:cubicBezTo>
                <a:cubicBezTo>
                  <a:pt x="11511443" y="2796778"/>
                  <a:pt x="11475865" y="2836069"/>
                  <a:pt x="11440286" y="2877145"/>
                </a:cubicBezTo>
                <a:cubicBezTo>
                  <a:pt x="11299750" y="2921794"/>
                  <a:pt x="11162774" y="2982516"/>
                  <a:pt x="11031133" y="3062883"/>
                </a:cubicBezTo>
                <a:cubicBezTo>
                  <a:pt x="10228837" y="3550444"/>
                  <a:pt x="9776988" y="4647010"/>
                  <a:pt x="8846609" y="4761309"/>
                </a:cubicBezTo>
                <a:cubicBezTo>
                  <a:pt x="8376972" y="4818460"/>
                  <a:pt x="7935798" y="4597003"/>
                  <a:pt x="7496403" y="4373761"/>
                </a:cubicBezTo>
                <a:cubicBezTo>
                  <a:pt x="7035661" y="4139803"/>
                  <a:pt x="6576697" y="3905845"/>
                  <a:pt x="6087492" y="3996928"/>
                </a:cubicBezTo>
                <a:cubicBezTo>
                  <a:pt x="5598287" y="4088011"/>
                  <a:pt x="5244281" y="4475560"/>
                  <a:pt x="4952536" y="4897041"/>
                </a:cubicBezTo>
                <a:cubicBezTo>
                  <a:pt x="4733729" y="4902399"/>
                  <a:pt x="4518477" y="4934546"/>
                  <a:pt x="4305006" y="5009555"/>
                </a:cubicBezTo>
                <a:cubicBezTo>
                  <a:pt x="3388858" y="5329238"/>
                  <a:pt x="2817822" y="6332934"/>
                  <a:pt x="2047546" y="6872288"/>
                </a:cubicBezTo>
                <a:lnTo>
                  <a:pt x="0" y="6872288"/>
                </a:lnTo>
                <a:close/>
              </a:path>
            </a:pathLst>
          </a:custGeom>
          <a:solidFill>
            <a:srgbClr val="6E0E00"/>
          </a:solidFill>
          <a:ln w="17269" cap="flat">
            <a:noFill/>
            <a:prstDash val="solid"/>
            <a:miter/>
          </a:ln>
        </p:spPr>
        <p:txBody>
          <a:bodyPr rtlCol="0" anchor="ctr"/>
          <a:lstStyle/>
          <a:p>
            <a:endParaRPr lang="nb-NO"/>
          </a:p>
        </p:txBody>
      </p:sp>
      <p:sp>
        <p:nvSpPr>
          <p:cNvPr id="10" name="Freeform: Shape 9">
            <a:extLst>
              <a:ext uri="{FF2B5EF4-FFF2-40B4-BE49-F238E27FC236}">
                <a16:creationId xmlns:a16="http://schemas.microsoft.com/office/drawing/2014/main" id="{877C1822-C183-4D6E-B069-BB4CD9A0EF93}"/>
              </a:ext>
            </a:extLst>
          </p:cNvPr>
          <p:cNvSpPr/>
          <p:nvPr/>
        </p:nvSpPr>
        <p:spPr>
          <a:xfrm>
            <a:off x="4940083" y="2870001"/>
            <a:ext cx="6487750" cy="2459235"/>
          </a:xfrm>
          <a:custGeom>
            <a:avLst/>
            <a:gdLst>
              <a:gd name="connsiteX0" fmla="*/ 2454921 w 6487750"/>
              <a:gd name="connsiteY0" fmla="*/ 2443163 h 2459235"/>
              <a:gd name="connsiteX1" fmla="*/ 2791138 w 6487750"/>
              <a:gd name="connsiteY1" fmla="*/ 2459236 h 2459235"/>
              <a:gd name="connsiteX2" fmla="*/ 5717474 w 6487750"/>
              <a:gd name="connsiteY2" fmla="*/ 1012627 h 2459235"/>
              <a:gd name="connsiteX3" fmla="*/ 6487751 w 6487750"/>
              <a:gd name="connsiteY3" fmla="*/ 0 h 2459235"/>
              <a:gd name="connsiteX4" fmla="*/ 6078598 w 6487750"/>
              <a:gd name="connsiteY4" fmla="*/ 185738 h 2459235"/>
              <a:gd name="connsiteX5" fmla="*/ 3894073 w 6487750"/>
              <a:gd name="connsiteY5" fmla="*/ 1884164 h 2459235"/>
              <a:gd name="connsiteX6" fmla="*/ 2543867 w 6487750"/>
              <a:gd name="connsiteY6" fmla="*/ 1496616 h 2459235"/>
              <a:gd name="connsiteX7" fmla="*/ 1134956 w 6487750"/>
              <a:gd name="connsiteY7" fmla="*/ 1119783 h 2459235"/>
              <a:gd name="connsiteX8" fmla="*/ 0 w 6487750"/>
              <a:gd name="connsiteY8" fmla="*/ 2019895 h 2459235"/>
              <a:gd name="connsiteX9" fmla="*/ 60483 w 6487750"/>
              <a:gd name="connsiteY9" fmla="*/ 2019895 h 2459235"/>
              <a:gd name="connsiteX10" fmla="*/ 2454921 w 6487750"/>
              <a:gd name="connsiteY10" fmla="*/ 2443163 h 2459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487750" h="2459235">
                <a:moveTo>
                  <a:pt x="2454921" y="2443163"/>
                </a:moveTo>
                <a:cubicBezTo>
                  <a:pt x="2566993" y="2453878"/>
                  <a:pt x="2679065" y="2459236"/>
                  <a:pt x="2791138" y="2459236"/>
                </a:cubicBezTo>
                <a:cubicBezTo>
                  <a:pt x="3908305" y="2459236"/>
                  <a:pt x="5059271" y="1919883"/>
                  <a:pt x="5717474" y="1012627"/>
                </a:cubicBezTo>
                <a:cubicBezTo>
                  <a:pt x="5966524" y="669727"/>
                  <a:pt x="6215574" y="319683"/>
                  <a:pt x="6487751" y="0"/>
                </a:cubicBezTo>
                <a:cubicBezTo>
                  <a:pt x="6347215" y="44648"/>
                  <a:pt x="6210238" y="105370"/>
                  <a:pt x="6078598" y="185738"/>
                </a:cubicBezTo>
                <a:cubicBezTo>
                  <a:pt x="5276300" y="673298"/>
                  <a:pt x="4826232" y="1769864"/>
                  <a:pt x="3894073" y="1884164"/>
                </a:cubicBezTo>
                <a:cubicBezTo>
                  <a:pt x="3424437" y="1941314"/>
                  <a:pt x="2983262" y="1719858"/>
                  <a:pt x="2543867" y="1496616"/>
                </a:cubicBezTo>
                <a:cubicBezTo>
                  <a:pt x="2083124" y="1262658"/>
                  <a:pt x="1624161" y="1028700"/>
                  <a:pt x="1134956" y="1119783"/>
                </a:cubicBezTo>
                <a:cubicBezTo>
                  <a:pt x="645751" y="1210866"/>
                  <a:pt x="291744" y="1598414"/>
                  <a:pt x="0" y="2019895"/>
                </a:cubicBezTo>
                <a:cubicBezTo>
                  <a:pt x="19568" y="2019895"/>
                  <a:pt x="39136" y="2019895"/>
                  <a:pt x="60483" y="2019895"/>
                </a:cubicBezTo>
                <a:cubicBezTo>
                  <a:pt x="843212" y="2019895"/>
                  <a:pt x="1654403" y="2362795"/>
                  <a:pt x="2454921" y="2443163"/>
                </a:cubicBezTo>
                <a:close/>
              </a:path>
            </a:pathLst>
          </a:custGeom>
          <a:solidFill>
            <a:srgbClr val="EC5F6C"/>
          </a:solidFill>
          <a:ln w="17269" cap="flat">
            <a:noFill/>
            <a:prstDash val="solid"/>
            <a:miter/>
          </a:ln>
        </p:spPr>
        <p:txBody>
          <a:bodyPr rtlCol="0" anchor="ctr"/>
          <a:lstStyle/>
          <a:p>
            <a:endParaRPr lang="nb-NO"/>
          </a:p>
        </p:txBody>
      </p:sp>
      <p:sp>
        <p:nvSpPr>
          <p:cNvPr id="11" name="Freeform: Shape 10">
            <a:extLst>
              <a:ext uri="{FF2B5EF4-FFF2-40B4-BE49-F238E27FC236}">
                <a16:creationId xmlns:a16="http://schemas.microsoft.com/office/drawing/2014/main" id="{3D9A55DA-087A-4E58-9547-E766BB627288}"/>
              </a:ext>
            </a:extLst>
          </p:cNvPr>
          <p:cNvSpPr/>
          <p:nvPr/>
        </p:nvSpPr>
        <p:spPr>
          <a:xfrm>
            <a:off x="2036872" y="1915008"/>
            <a:ext cx="10536590" cy="4951921"/>
          </a:xfrm>
          <a:custGeom>
            <a:avLst/>
            <a:gdLst>
              <a:gd name="connsiteX0" fmla="*/ 8622464 w 10536590"/>
              <a:gd name="connsiteY0" fmla="*/ 1969406 h 4951921"/>
              <a:gd name="connsiteX1" fmla="*/ 5696128 w 10536590"/>
              <a:gd name="connsiteY1" fmla="*/ 3416015 h 4951921"/>
              <a:gd name="connsiteX2" fmla="*/ 5359910 w 10536590"/>
              <a:gd name="connsiteY2" fmla="*/ 3399942 h 4951921"/>
              <a:gd name="connsiteX3" fmla="*/ 2965473 w 10536590"/>
              <a:gd name="connsiteY3" fmla="*/ 2976674 h 4951921"/>
              <a:gd name="connsiteX4" fmla="*/ 2904989 w 10536590"/>
              <a:gd name="connsiteY4" fmla="*/ 2976674 h 4951921"/>
              <a:gd name="connsiteX5" fmla="*/ 2257460 w 10536590"/>
              <a:gd name="connsiteY5" fmla="*/ 3089189 h 4951921"/>
              <a:gd name="connsiteX6" fmla="*/ 0 w 10536590"/>
              <a:gd name="connsiteY6" fmla="*/ 4951921 h 4951921"/>
              <a:gd name="connsiteX7" fmla="*/ 2992157 w 10536590"/>
              <a:gd name="connsiteY7" fmla="*/ 4951921 h 4951921"/>
              <a:gd name="connsiteX8" fmla="*/ 4274764 w 10536590"/>
              <a:gd name="connsiteY8" fmla="*/ 4292911 h 4951921"/>
              <a:gd name="connsiteX9" fmla="*/ 6959167 w 10536590"/>
              <a:gd name="connsiteY9" fmla="*/ 4291125 h 4951921"/>
              <a:gd name="connsiteX10" fmla="*/ 9773431 w 10536590"/>
              <a:gd name="connsiteY10" fmla="*/ 3810707 h 4951921"/>
              <a:gd name="connsiteX11" fmla="*/ 10534812 w 10536590"/>
              <a:gd name="connsiteY11" fmla="*/ 3471379 h 4951921"/>
              <a:gd name="connsiteX12" fmla="*/ 10534812 w 10536590"/>
              <a:gd name="connsiteY12" fmla="*/ 1453270 h 4951921"/>
              <a:gd name="connsiteX13" fmla="*/ 10536591 w 10536590"/>
              <a:gd name="connsiteY13" fmla="*/ 1302 h 4951921"/>
              <a:gd name="connsiteX14" fmla="*/ 9499476 w 10536590"/>
              <a:gd name="connsiteY14" fmla="*/ 835335 h 4951921"/>
              <a:gd name="connsiteX15" fmla="*/ 9392740 w 10536590"/>
              <a:gd name="connsiteY15" fmla="*/ 956779 h 4951921"/>
              <a:gd name="connsiteX16" fmla="*/ 8622464 w 10536590"/>
              <a:gd name="connsiteY16" fmla="*/ 1969406 h 49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36590" h="4951921">
                <a:moveTo>
                  <a:pt x="8622464" y="1969406"/>
                </a:moveTo>
                <a:cubicBezTo>
                  <a:pt x="7962482" y="2876662"/>
                  <a:pt x="6811516" y="3416015"/>
                  <a:pt x="5696128" y="3416015"/>
                </a:cubicBezTo>
                <a:cubicBezTo>
                  <a:pt x="5584055" y="3416015"/>
                  <a:pt x="5471983" y="3410657"/>
                  <a:pt x="5359910" y="3399942"/>
                </a:cubicBezTo>
                <a:cubicBezTo>
                  <a:pt x="4557614" y="3319575"/>
                  <a:pt x="3748202" y="2976674"/>
                  <a:pt x="2965473" y="2976674"/>
                </a:cubicBezTo>
                <a:lnTo>
                  <a:pt x="2904989" y="2976674"/>
                </a:lnTo>
                <a:cubicBezTo>
                  <a:pt x="2686181" y="2982032"/>
                  <a:pt x="2470931" y="3014179"/>
                  <a:pt x="2257460" y="3089189"/>
                </a:cubicBezTo>
                <a:cubicBezTo>
                  <a:pt x="1341312" y="3408871"/>
                  <a:pt x="770276" y="4412568"/>
                  <a:pt x="0" y="4951921"/>
                </a:cubicBezTo>
                <a:lnTo>
                  <a:pt x="2992157" y="4951921"/>
                </a:lnTo>
                <a:cubicBezTo>
                  <a:pt x="3406647" y="4700104"/>
                  <a:pt x="3812243" y="4432213"/>
                  <a:pt x="4274764" y="4292911"/>
                </a:cubicBezTo>
                <a:cubicBezTo>
                  <a:pt x="5137544" y="4030377"/>
                  <a:pt x="6060808" y="4250048"/>
                  <a:pt x="6959167" y="4291125"/>
                </a:cubicBezTo>
                <a:cubicBezTo>
                  <a:pt x="7918009" y="4335773"/>
                  <a:pt x="8883967" y="4167895"/>
                  <a:pt x="9773431" y="3810707"/>
                </a:cubicBezTo>
                <a:cubicBezTo>
                  <a:pt x="10045607" y="3701765"/>
                  <a:pt x="10292877" y="3574963"/>
                  <a:pt x="10534812" y="3471379"/>
                </a:cubicBezTo>
                <a:lnTo>
                  <a:pt x="10534812" y="1453270"/>
                </a:lnTo>
                <a:lnTo>
                  <a:pt x="10536591" y="1302"/>
                </a:lnTo>
                <a:cubicBezTo>
                  <a:pt x="10501012" y="-21915"/>
                  <a:pt x="9988681" y="265621"/>
                  <a:pt x="9499476" y="835335"/>
                </a:cubicBezTo>
                <a:cubicBezTo>
                  <a:pt x="9463897" y="874626"/>
                  <a:pt x="9428319" y="915702"/>
                  <a:pt x="9392740" y="956779"/>
                </a:cubicBezTo>
                <a:cubicBezTo>
                  <a:pt x="9118785" y="1276462"/>
                  <a:pt x="8871514" y="1624720"/>
                  <a:pt x="8622464" y="1969406"/>
                </a:cubicBezTo>
                <a:close/>
              </a:path>
            </a:pathLst>
          </a:custGeom>
          <a:solidFill>
            <a:srgbClr val="981711"/>
          </a:solidFill>
          <a:ln w="17269" cap="flat">
            <a:noFill/>
            <a:prstDash val="solid"/>
            <a:miter/>
          </a:ln>
        </p:spPr>
        <p:txBody>
          <a:bodyPr rtlCol="0" anchor="ctr"/>
          <a:lstStyle/>
          <a:p>
            <a:endParaRPr lang="nb-NO"/>
          </a:p>
        </p:txBody>
      </p:sp>
      <p:sp>
        <p:nvSpPr>
          <p:cNvPr id="12" name="Freeform: Shape 11">
            <a:extLst>
              <a:ext uri="{FF2B5EF4-FFF2-40B4-BE49-F238E27FC236}">
                <a16:creationId xmlns:a16="http://schemas.microsoft.com/office/drawing/2014/main" id="{FD9C74A5-F1D6-4832-9FC3-2C17D6AC4B2C}"/>
              </a:ext>
            </a:extLst>
          </p:cNvPr>
          <p:cNvSpPr/>
          <p:nvPr/>
        </p:nvSpPr>
        <p:spPr>
          <a:xfrm>
            <a:off x="5029029" y="5384601"/>
            <a:ext cx="7544433" cy="1480542"/>
          </a:xfrm>
          <a:custGeom>
            <a:avLst/>
            <a:gdLst>
              <a:gd name="connsiteX0" fmla="*/ 3967010 w 7544433"/>
              <a:gd name="connsiteY0" fmla="*/ 819745 h 1480542"/>
              <a:gd name="connsiteX1" fmla="*/ 1282607 w 7544433"/>
              <a:gd name="connsiteY1" fmla="*/ 821531 h 1480542"/>
              <a:gd name="connsiteX2" fmla="*/ 0 w 7544433"/>
              <a:gd name="connsiteY2" fmla="*/ 1480542 h 1480542"/>
              <a:gd name="connsiteX3" fmla="*/ 7544434 w 7544433"/>
              <a:gd name="connsiteY3" fmla="*/ 1480542 h 1480542"/>
              <a:gd name="connsiteX4" fmla="*/ 7544434 w 7544433"/>
              <a:gd name="connsiteY4" fmla="*/ 0 h 1480542"/>
              <a:gd name="connsiteX5" fmla="*/ 6783053 w 7544433"/>
              <a:gd name="connsiteY5" fmla="*/ 339328 h 1480542"/>
              <a:gd name="connsiteX6" fmla="*/ 3967010 w 7544433"/>
              <a:gd name="connsiteY6" fmla="*/ 819745 h 1480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44433" h="1480542">
                <a:moveTo>
                  <a:pt x="3967010" y="819745"/>
                </a:moveTo>
                <a:cubicBezTo>
                  <a:pt x="3066872" y="778669"/>
                  <a:pt x="2143608" y="558998"/>
                  <a:pt x="1282607" y="821531"/>
                </a:cubicBezTo>
                <a:cubicBezTo>
                  <a:pt x="821864" y="960834"/>
                  <a:pt x="414490" y="1228725"/>
                  <a:pt x="0" y="1480542"/>
                </a:cubicBezTo>
                <a:lnTo>
                  <a:pt x="7544434" y="1480542"/>
                </a:lnTo>
                <a:lnTo>
                  <a:pt x="7544434" y="0"/>
                </a:lnTo>
                <a:cubicBezTo>
                  <a:pt x="7302500" y="103584"/>
                  <a:pt x="7053450" y="230386"/>
                  <a:pt x="6783053" y="339328"/>
                </a:cubicBezTo>
                <a:cubicBezTo>
                  <a:pt x="5890031" y="696516"/>
                  <a:pt x="4924073" y="864394"/>
                  <a:pt x="3967010" y="819745"/>
                </a:cubicBezTo>
                <a:close/>
              </a:path>
            </a:pathLst>
          </a:custGeom>
          <a:solidFill>
            <a:srgbClr val="E1251B"/>
          </a:solidFill>
          <a:ln w="17269" cap="flat">
            <a:noFill/>
            <a:prstDash val="solid"/>
            <a:miter/>
          </a:ln>
        </p:spPr>
        <p:txBody>
          <a:bodyPr rtlCol="0" anchor="ctr"/>
          <a:lstStyle/>
          <a:p>
            <a:endParaRPr lang="nb-NO"/>
          </a:p>
        </p:txBody>
      </p:sp>
      <p:sp>
        <p:nvSpPr>
          <p:cNvPr id="21" name="Footer Placeholder 20">
            <a:extLst>
              <a:ext uri="{FF2B5EF4-FFF2-40B4-BE49-F238E27FC236}">
                <a16:creationId xmlns:a16="http://schemas.microsoft.com/office/drawing/2014/main" id="{1C83CE75-C54B-43F9-B15A-70334C7D0431}"/>
              </a:ext>
            </a:extLst>
          </p:cNvPr>
          <p:cNvSpPr>
            <a:spLocks noGrp="1"/>
          </p:cNvSpPr>
          <p:nvPr>
            <p:ph type="ftr" sz="quarter" idx="12"/>
          </p:nvPr>
        </p:nvSpPr>
        <p:spPr>
          <a:xfrm>
            <a:off x="684000" y="6311589"/>
            <a:ext cx="3315948" cy="338442"/>
          </a:xfrm>
        </p:spPr>
        <p:txBody>
          <a:bodyPr lIns="0" tIns="0" rIns="0" bIns="0"/>
          <a:lstStyle/>
          <a:p>
            <a:endParaRPr lang="nb-NO"/>
          </a:p>
        </p:txBody>
      </p:sp>
      <p:sp>
        <p:nvSpPr>
          <p:cNvPr id="13" name="Content Placeholder 6">
            <a:extLst>
              <a:ext uri="{FF2B5EF4-FFF2-40B4-BE49-F238E27FC236}">
                <a16:creationId xmlns:a16="http://schemas.microsoft.com/office/drawing/2014/main" id="{9DA9BEE8-9609-4826-8792-7FC6222FC28A}"/>
              </a:ext>
            </a:extLst>
          </p:cNvPr>
          <p:cNvSpPr>
            <a:spLocks noGrp="1"/>
          </p:cNvSpPr>
          <p:nvPr>
            <p:ph sz="quarter" idx="13" hasCustomPrompt="1"/>
          </p:nvPr>
        </p:nvSpPr>
        <p:spPr>
          <a:xfrm>
            <a:off x="6416675" y="1027113"/>
            <a:ext cx="4716463" cy="4695825"/>
          </a:xfrm>
        </p:spPr>
        <p:txBody>
          <a:bodyPr/>
          <a:lstStyle>
            <a:lvl1pP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Legg </a:t>
            </a:r>
            <a:r>
              <a:rPr lang="en-US" err="1"/>
              <a:t>til</a:t>
            </a:r>
            <a:r>
              <a:rPr lang="en-US"/>
              <a:t> ikon her</a:t>
            </a:r>
            <a:endParaRPr lang="nb-NO"/>
          </a:p>
        </p:txBody>
      </p:sp>
      <p:sp>
        <p:nvSpPr>
          <p:cNvPr id="14" name="Title 1">
            <a:extLst>
              <a:ext uri="{FF2B5EF4-FFF2-40B4-BE49-F238E27FC236}">
                <a16:creationId xmlns:a16="http://schemas.microsoft.com/office/drawing/2014/main" id="{D823A420-8A9E-4F00-87F5-ED35FBD07735}"/>
              </a:ext>
            </a:extLst>
          </p:cNvPr>
          <p:cNvSpPr>
            <a:spLocks noGrp="1"/>
          </p:cNvSpPr>
          <p:nvPr>
            <p:ph type="title"/>
          </p:nvPr>
        </p:nvSpPr>
        <p:spPr>
          <a:xfrm>
            <a:off x="684000" y="2371859"/>
            <a:ext cx="3300729" cy="2153914"/>
          </a:xfrm>
        </p:spPr>
        <p:txBody>
          <a:bodyPr/>
          <a:lstStyle>
            <a:lvl1pPr>
              <a:defRPr sz="4600" b="1">
                <a:solidFill>
                  <a:schemeClr val="bg1"/>
                </a:solidFill>
              </a:defRPr>
            </a:lvl1pPr>
          </a:lstStyle>
          <a:p>
            <a:r>
              <a:rPr lang="nb-NO"/>
              <a:t>Klikk for å redigere tittelstil</a:t>
            </a:r>
          </a:p>
        </p:txBody>
      </p:sp>
      <p:sp>
        <p:nvSpPr>
          <p:cNvPr id="15" name="Text Placeholder 3">
            <a:extLst>
              <a:ext uri="{FF2B5EF4-FFF2-40B4-BE49-F238E27FC236}">
                <a16:creationId xmlns:a16="http://schemas.microsoft.com/office/drawing/2014/main" id="{4A43B4C7-2B31-4643-8CBD-8F228ACFF84D}"/>
              </a:ext>
            </a:extLst>
          </p:cNvPr>
          <p:cNvSpPr>
            <a:spLocks noGrp="1"/>
          </p:cNvSpPr>
          <p:nvPr>
            <p:ph type="body" sz="quarter" idx="14"/>
          </p:nvPr>
        </p:nvSpPr>
        <p:spPr>
          <a:xfrm>
            <a:off x="684000" y="4724400"/>
            <a:ext cx="3312764" cy="1384300"/>
          </a:xfrm>
        </p:spPr>
        <p:txBody>
          <a:bodyPr/>
          <a:lstStyle>
            <a:lvl1pPr>
              <a:buNone/>
              <a:defRPr sz="2300">
                <a:solidFill>
                  <a:schemeClr val="bg1"/>
                </a:solidFill>
              </a:defRPr>
            </a:lvl1pPr>
          </a:lstStyle>
          <a:p>
            <a:pPr lvl="0"/>
            <a:r>
              <a:rPr lang="nb-NO"/>
              <a:t>Klikk for å redigere tekststiler i malen</a:t>
            </a:r>
          </a:p>
        </p:txBody>
      </p:sp>
      <p:pic>
        <p:nvPicPr>
          <p:cNvPr id="16" name="Graphic 15">
            <a:extLst>
              <a:ext uri="{FF2B5EF4-FFF2-40B4-BE49-F238E27FC236}">
                <a16:creationId xmlns:a16="http://schemas.microsoft.com/office/drawing/2014/main" id="{B704B554-7A28-4656-BFAD-82546E8D311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2943" y="1037273"/>
            <a:ext cx="2126027" cy="882967"/>
          </a:xfrm>
          <a:prstGeom prst="rect">
            <a:avLst/>
          </a:prstGeom>
        </p:spPr>
      </p:pic>
    </p:spTree>
    <p:extLst>
      <p:ext uri="{BB962C8B-B14F-4D97-AF65-F5344CB8AC3E}">
        <p14:creationId xmlns:p14="http://schemas.microsoft.com/office/powerpoint/2010/main" val="14054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tat">
    <p:bg>
      <p:bgPr>
        <a:solidFill>
          <a:schemeClr val="dk2"/>
        </a:solidFill>
        <a:effectLst/>
      </p:bgPr>
    </p:bg>
    <p:spTree>
      <p:nvGrpSpPr>
        <p:cNvPr id="1" name=""/>
        <p:cNvGrpSpPr/>
        <p:nvPr/>
      </p:nvGrpSpPr>
      <p:grpSpPr>
        <a:xfrm>
          <a:off x="0" y="0"/>
          <a:ext cx="0" cy="0"/>
          <a:chOff x="0" y="0"/>
          <a:chExt cx="0" cy="0"/>
        </a:xfrm>
      </p:grpSpPr>
      <p:grpSp>
        <p:nvGrpSpPr>
          <p:cNvPr id="9" name="Gruppe 29">
            <a:extLst>
              <a:ext uri="{FF2B5EF4-FFF2-40B4-BE49-F238E27FC236}">
                <a16:creationId xmlns:a16="http://schemas.microsoft.com/office/drawing/2014/main" id="{73946659-26D9-4A12-8FB9-5424BACF584B}"/>
              </a:ext>
            </a:extLst>
          </p:cNvPr>
          <p:cNvGrpSpPr/>
          <p:nvPr userDrawn="1"/>
        </p:nvGrpSpPr>
        <p:grpSpPr>
          <a:xfrm>
            <a:off x="956734" y="2055985"/>
            <a:ext cx="788058" cy="355107"/>
            <a:chOff x="4740966" y="2055985"/>
            <a:chExt cx="788058" cy="355107"/>
          </a:xfrm>
          <a:solidFill>
            <a:schemeClr val="bg2"/>
          </a:solidFill>
        </p:grpSpPr>
        <p:grpSp>
          <p:nvGrpSpPr>
            <p:cNvPr id="10" name="Gruppe 30">
              <a:extLst>
                <a:ext uri="{FF2B5EF4-FFF2-40B4-BE49-F238E27FC236}">
                  <a16:creationId xmlns:a16="http://schemas.microsoft.com/office/drawing/2014/main" id="{E9383DD9-BFB1-46AD-B177-82822BF61266}"/>
                </a:ext>
              </a:extLst>
            </p:cNvPr>
            <p:cNvGrpSpPr/>
            <p:nvPr userDrawn="1"/>
          </p:nvGrpSpPr>
          <p:grpSpPr>
            <a:xfrm>
              <a:off x="4740966" y="2055985"/>
              <a:ext cx="341328" cy="355107"/>
              <a:chOff x="11673119" y="168675"/>
              <a:chExt cx="341328" cy="355107"/>
            </a:xfrm>
            <a:grpFill/>
          </p:grpSpPr>
          <p:sp>
            <p:nvSpPr>
              <p:cNvPr id="14" name="Rektangel 34">
                <a:extLst>
                  <a:ext uri="{FF2B5EF4-FFF2-40B4-BE49-F238E27FC236}">
                    <a16:creationId xmlns:a16="http://schemas.microsoft.com/office/drawing/2014/main" id="{A15DC5D7-64BE-46E6-B559-40473658CC3D}"/>
                  </a:ext>
                </a:extLst>
              </p:cNvPr>
              <p:cNvSpPr/>
              <p:nvPr userDrawn="1"/>
            </p:nvSpPr>
            <p:spPr>
              <a:xfrm flipH="1">
                <a:off x="11841795" y="168675"/>
                <a:ext cx="172652" cy="3551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sp>
            <p:nvSpPr>
              <p:cNvPr id="15" name="Rektangel 35">
                <a:extLst>
                  <a:ext uri="{FF2B5EF4-FFF2-40B4-BE49-F238E27FC236}">
                    <a16:creationId xmlns:a16="http://schemas.microsoft.com/office/drawing/2014/main" id="{F36E1F6A-849E-46A7-B71C-666B5F958D17}"/>
                  </a:ext>
                </a:extLst>
              </p:cNvPr>
              <p:cNvSpPr/>
              <p:nvPr userDrawn="1"/>
            </p:nvSpPr>
            <p:spPr>
              <a:xfrm flipH="1">
                <a:off x="11673119" y="168676"/>
                <a:ext cx="341328" cy="164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grpSp>
        <p:grpSp>
          <p:nvGrpSpPr>
            <p:cNvPr id="11" name="Gruppe 31">
              <a:extLst>
                <a:ext uri="{FF2B5EF4-FFF2-40B4-BE49-F238E27FC236}">
                  <a16:creationId xmlns:a16="http://schemas.microsoft.com/office/drawing/2014/main" id="{6246C9EA-65EC-450E-8DCF-33A3B1C90F42}"/>
                </a:ext>
              </a:extLst>
            </p:cNvPr>
            <p:cNvGrpSpPr/>
            <p:nvPr userDrawn="1"/>
          </p:nvGrpSpPr>
          <p:grpSpPr>
            <a:xfrm>
              <a:off x="5187696" y="2055985"/>
              <a:ext cx="341328" cy="355107"/>
              <a:chOff x="11673119" y="168675"/>
              <a:chExt cx="341328" cy="355107"/>
            </a:xfrm>
            <a:grpFill/>
          </p:grpSpPr>
          <p:sp>
            <p:nvSpPr>
              <p:cNvPr id="12" name="Rektangel 32">
                <a:extLst>
                  <a:ext uri="{FF2B5EF4-FFF2-40B4-BE49-F238E27FC236}">
                    <a16:creationId xmlns:a16="http://schemas.microsoft.com/office/drawing/2014/main" id="{E505D408-713C-4CA3-8A5C-94D8B109784B}"/>
                  </a:ext>
                </a:extLst>
              </p:cNvPr>
              <p:cNvSpPr/>
              <p:nvPr userDrawn="1"/>
            </p:nvSpPr>
            <p:spPr>
              <a:xfrm flipH="1">
                <a:off x="11841795" y="168675"/>
                <a:ext cx="172652" cy="3551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sp>
            <p:nvSpPr>
              <p:cNvPr id="13" name="Rektangel 33">
                <a:extLst>
                  <a:ext uri="{FF2B5EF4-FFF2-40B4-BE49-F238E27FC236}">
                    <a16:creationId xmlns:a16="http://schemas.microsoft.com/office/drawing/2014/main" id="{DDCE580F-9500-4DE2-AB20-D704605FEB13}"/>
                  </a:ext>
                </a:extLst>
              </p:cNvPr>
              <p:cNvSpPr/>
              <p:nvPr userDrawn="1"/>
            </p:nvSpPr>
            <p:spPr>
              <a:xfrm flipH="1">
                <a:off x="11673119" y="168676"/>
                <a:ext cx="341328" cy="164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grpSp>
      </p:grpSp>
      <p:grpSp>
        <p:nvGrpSpPr>
          <p:cNvPr id="16" name="Gruppe 36">
            <a:extLst>
              <a:ext uri="{FF2B5EF4-FFF2-40B4-BE49-F238E27FC236}">
                <a16:creationId xmlns:a16="http://schemas.microsoft.com/office/drawing/2014/main" id="{11DDF29B-6103-4629-9347-1A74A97CAE0C}"/>
              </a:ext>
            </a:extLst>
          </p:cNvPr>
          <p:cNvGrpSpPr/>
          <p:nvPr userDrawn="1"/>
        </p:nvGrpSpPr>
        <p:grpSpPr>
          <a:xfrm>
            <a:off x="10476411" y="4622269"/>
            <a:ext cx="788058" cy="355107"/>
            <a:chOff x="10924970" y="4622269"/>
            <a:chExt cx="788058" cy="355107"/>
          </a:xfrm>
          <a:solidFill>
            <a:schemeClr val="bg1"/>
          </a:solidFill>
        </p:grpSpPr>
        <p:grpSp>
          <p:nvGrpSpPr>
            <p:cNvPr id="17" name="Gruppe 37">
              <a:extLst>
                <a:ext uri="{FF2B5EF4-FFF2-40B4-BE49-F238E27FC236}">
                  <a16:creationId xmlns:a16="http://schemas.microsoft.com/office/drawing/2014/main" id="{460D9AD5-6965-4606-BC03-B05FED31F395}"/>
                </a:ext>
              </a:extLst>
            </p:cNvPr>
            <p:cNvGrpSpPr/>
            <p:nvPr userDrawn="1"/>
          </p:nvGrpSpPr>
          <p:grpSpPr>
            <a:xfrm rot="10800000">
              <a:off x="10924970" y="4622269"/>
              <a:ext cx="341328" cy="355107"/>
              <a:chOff x="11673119" y="168675"/>
              <a:chExt cx="341328" cy="355107"/>
            </a:xfrm>
            <a:grpFill/>
          </p:grpSpPr>
          <p:sp>
            <p:nvSpPr>
              <p:cNvPr id="21" name="Rektangel 41">
                <a:extLst>
                  <a:ext uri="{FF2B5EF4-FFF2-40B4-BE49-F238E27FC236}">
                    <a16:creationId xmlns:a16="http://schemas.microsoft.com/office/drawing/2014/main" id="{09670533-5E5C-4515-9464-07872DEE9F5A}"/>
                  </a:ext>
                </a:extLst>
              </p:cNvPr>
              <p:cNvSpPr/>
              <p:nvPr userDrawn="1"/>
            </p:nvSpPr>
            <p:spPr>
              <a:xfrm flipH="1">
                <a:off x="11841795" y="168675"/>
                <a:ext cx="172652" cy="3551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sp>
            <p:nvSpPr>
              <p:cNvPr id="22" name="Rektangel 42">
                <a:extLst>
                  <a:ext uri="{FF2B5EF4-FFF2-40B4-BE49-F238E27FC236}">
                    <a16:creationId xmlns:a16="http://schemas.microsoft.com/office/drawing/2014/main" id="{04596405-C586-4091-A249-E3D7F31034FC}"/>
                  </a:ext>
                </a:extLst>
              </p:cNvPr>
              <p:cNvSpPr/>
              <p:nvPr userDrawn="1"/>
            </p:nvSpPr>
            <p:spPr>
              <a:xfrm flipH="1">
                <a:off x="11673119" y="168676"/>
                <a:ext cx="341328" cy="164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grpSp>
        <p:grpSp>
          <p:nvGrpSpPr>
            <p:cNvPr id="18" name="Gruppe 38">
              <a:extLst>
                <a:ext uri="{FF2B5EF4-FFF2-40B4-BE49-F238E27FC236}">
                  <a16:creationId xmlns:a16="http://schemas.microsoft.com/office/drawing/2014/main" id="{F48B6218-2CF3-4256-A395-D1575E6B9CBF}"/>
                </a:ext>
              </a:extLst>
            </p:cNvPr>
            <p:cNvGrpSpPr/>
            <p:nvPr userDrawn="1"/>
          </p:nvGrpSpPr>
          <p:grpSpPr>
            <a:xfrm rot="10800000">
              <a:off x="11371700" y="4622269"/>
              <a:ext cx="341328" cy="355107"/>
              <a:chOff x="11673119" y="168675"/>
              <a:chExt cx="341328" cy="355107"/>
            </a:xfrm>
            <a:grpFill/>
          </p:grpSpPr>
          <p:sp>
            <p:nvSpPr>
              <p:cNvPr id="19" name="Rektangel 39">
                <a:extLst>
                  <a:ext uri="{FF2B5EF4-FFF2-40B4-BE49-F238E27FC236}">
                    <a16:creationId xmlns:a16="http://schemas.microsoft.com/office/drawing/2014/main" id="{3F028B3A-F532-4544-87E0-3ED89A052007}"/>
                  </a:ext>
                </a:extLst>
              </p:cNvPr>
              <p:cNvSpPr/>
              <p:nvPr userDrawn="1"/>
            </p:nvSpPr>
            <p:spPr>
              <a:xfrm flipH="1">
                <a:off x="11841795" y="168675"/>
                <a:ext cx="172652" cy="35510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sp>
            <p:nvSpPr>
              <p:cNvPr id="20" name="Rektangel 40">
                <a:extLst>
                  <a:ext uri="{FF2B5EF4-FFF2-40B4-BE49-F238E27FC236}">
                    <a16:creationId xmlns:a16="http://schemas.microsoft.com/office/drawing/2014/main" id="{42F80438-7C1A-448A-84CF-AB1F4E76D473}"/>
                  </a:ext>
                </a:extLst>
              </p:cNvPr>
              <p:cNvSpPr/>
              <p:nvPr userDrawn="1"/>
            </p:nvSpPr>
            <p:spPr>
              <a:xfrm flipH="1">
                <a:off x="11673119" y="168676"/>
                <a:ext cx="341328" cy="1646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grpSp>
      </p:grpSp>
      <p:sp>
        <p:nvSpPr>
          <p:cNvPr id="25" name="Text Placeholder 23">
            <a:extLst>
              <a:ext uri="{FF2B5EF4-FFF2-40B4-BE49-F238E27FC236}">
                <a16:creationId xmlns:a16="http://schemas.microsoft.com/office/drawing/2014/main" id="{F4759757-7D8E-449C-B8BC-CFAE2BD9D374}"/>
              </a:ext>
            </a:extLst>
          </p:cNvPr>
          <p:cNvSpPr>
            <a:spLocks noGrp="1"/>
          </p:cNvSpPr>
          <p:nvPr>
            <p:ph type="body" sz="quarter" idx="10"/>
          </p:nvPr>
        </p:nvSpPr>
        <p:spPr>
          <a:xfrm>
            <a:off x="1753875" y="2059145"/>
            <a:ext cx="8722536" cy="2918230"/>
          </a:xfrm>
        </p:spPr>
        <p:txBody>
          <a:bodyPr anchor="ctr"/>
          <a:lstStyle>
            <a:lvl1pPr marL="0" indent="0" algn="ctr">
              <a:buNone/>
              <a:defRPr>
                <a:solidFill>
                  <a:schemeClr val="bg1"/>
                </a:solidFill>
              </a:defRPr>
            </a:lvl1pPr>
            <a:lvl2pPr marL="457200" indent="0" algn="ctr">
              <a:spcBef>
                <a:spcPts val="0"/>
              </a:spcBef>
              <a:buNone/>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nb-NO"/>
              <a:t>Klikk for å redigere tekststiler i malen</a:t>
            </a:r>
          </a:p>
        </p:txBody>
      </p:sp>
    </p:spTree>
    <p:extLst>
      <p:ext uri="{BB962C8B-B14F-4D97-AF65-F5344CB8AC3E}">
        <p14:creationId xmlns:p14="http://schemas.microsoft.com/office/powerpoint/2010/main" val="449368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tmplLst>
          <p:tmpl lvl="1">
            <p:tnLst>
              <p:par>
                <p:cTn presetID="42" presetClass="entr" presetSubtype="0" fill="hold" nodeType="click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nodePh="1">
                  <p:stCondLst>
                    <p:cond delay="0"/>
                  </p:stCondLst>
                  <p:endCondLst>
                    <p:cond delay="0"/>
                  </p:end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tat #2">
    <p:bg>
      <p:bgPr>
        <a:solidFill>
          <a:schemeClr val="accent3"/>
        </a:solidFill>
        <a:effectLst/>
      </p:bgPr>
    </p:bg>
    <p:spTree>
      <p:nvGrpSpPr>
        <p:cNvPr id="1" name=""/>
        <p:cNvGrpSpPr/>
        <p:nvPr/>
      </p:nvGrpSpPr>
      <p:grpSpPr>
        <a:xfrm>
          <a:off x="0" y="0"/>
          <a:ext cx="0" cy="0"/>
          <a:chOff x="0" y="0"/>
          <a:chExt cx="0" cy="0"/>
        </a:xfrm>
      </p:grpSpPr>
      <p:grpSp>
        <p:nvGrpSpPr>
          <p:cNvPr id="9" name="Gruppe 29">
            <a:extLst>
              <a:ext uri="{FF2B5EF4-FFF2-40B4-BE49-F238E27FC236}">
                <a16:creationId xmlns:a16="http://schemas.microsoft.com/office/drawing/2014/main" id="{73946659-26D9-4A12-8FB9-5424BACF584B}"/>
              </a:ext>
            </a:extLst>
          </p:cNvPr>
          <p:cNvGrpSpPr/>
          <p:nvPr userDrawn="1"/>
        </p:nvGrpSpPr>
        <p:grpSpPr>
          <a:xfrm>
            <a:off x="956734" y="2055985"/>
            <a:ext cx="788058" cy="355107"/>
            <a:chOff x="4740966" y="2055985"/>
            <a:chExt cx="788058" cy="355107"/>
          </a:xfrm>
          <a:solidFill>
            <a:schemeClr val="bg2"/>
          </a:solidFill>
        </p:grpSpPr>
        <p:grpSp>
          <p:nvGrpSpPr>
            <p:cNvPr id="10" name="Gruppe 30">
              <a:extLst>
                <a:ext uri="{FF2B5EF4-FFF2-40B4-BE49-F238E27FC236}">
                  <a16:creationId xmlns:a16="http://schemas.microsoft.com/office/drawing/2014/main" id="{E9383DD9-BFB1-46AD-B177-82822BF61266}"/>
                </a:ext>
              </a:extLst>
            </p:cNvPr>
            <p:cNvGrpSpPr/>
            <p:nvPr userDrawn="1"/>
          </p:nvGrpSpPr>
          <p:grpSpPr>
            <a:xfrm>
              <a:off x="4740966" y="2055985"/>
              <a:ext cx="341328" cy="355107"/>
              <a:chOff x="11673119" y="168675"/>
              <a:chExt cx="341328" cy="355107"/>
            </a:xfrm>
            <a:grpFill/>
          </p:grpSpPr>
          <p:sp>
            <p:nvSpPr>
              <p:cNvPr id="14" name="Rektangel 34">
                <a:extLst>
                  <a:ext uri="{FF2B5EF4-FFF2-40B4-BE49-F238E27FC236}">
                    <a16:creationId xmlns:a16="http://schemas.microsoft.com/office/drawing/2014/main" id="{A15DC5D7-64BE-46E6-B559-40473658CC3D}"/>
                  </a:ext>
                </a:extLst>
              </p:cNvPr>
              <p:cNvSpPr/>
              <p:nvPr userDrawn="1"/>
            </p:nvSpPr>
            <p:spPr>
              <a:xfrm flipH="1">
                <a:off x="11841795" y="168675"/>
                <a:ext cx="172652" cy="355107"/>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sp>
            <p:nvSpPr>
              <p:cNvPr id="15" name="Rektangel 35">
                <a:extLst>
                  <a:ext uri="{FF2B5EF4-FFF2-40B4-BE49-F238E27FC236}">
                    <a16:creationId xmlns:a16="http://schemas.microsoft.com/office/drawing/2014/main" id="{F36E1F6A-849E-46A7-B71C-666B5F958D17}"/>
                  </a:ext>
                </a:extLst>
              </p:cNvPr>
              <p:cNvSpPr/>
              <p:nvPr userDrawn="1"/>
            </p:nvSpPr>
            <p:spPr>
              <a:xfrm flipH="1">
                <a:off x="11673119" y="168676"/>
                <a:ext cx="341328" cy="16469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grpSp>
        <p:grpSp>
          <p:nvGrpSpPr>
            <p:cNvPr id="11" name="Gruppe 31">
              <a:extLst>
                <a:ext uri="{FF2B5EF4-FFF2-40B4-BE49-F238E27FC236}">
                  <a16:creationId xmlns:a16="http://schemas.microsoft.com/office/drawing/2014/main" id="{6246C9EA-65EC-450E-8DCF-33A3B1C90F42}"/>
                </a:ext>
              </a:extLst>
            </p:cNvPr>
            <p:cNvGrpSpPr/>
            <p:nvPr userDrawn="1"/>
          </p:nvGrpSpPr>
          <p:grpSpPr>
            <a:xfrm>
              <a:off x="5187696" y="2055985"/>
              <a:ext cx="341328" cy="355107"/>
              <a:chOff x="11673119" y="168675"/>
              <a:chExt cx="341328" cy="355107"/>
            </a:xfrm>
            <a:grpFill/>
          </p:grpSpPr>
          <p:sp>
            <p:nvSpPr>
              <p:cNvPr id="12" name="Rektangel 32">
                <a:extLst>
                  <a:ext uri="{FF2B5EF4-FFF2-40B4-BE49-F238E27FC236}">
                    <a16:creationId xmlns:a16="http://schemas.microsoft.com/office/drawing/2014/main" id="{E505D408-713C-4CA3-8A5C-94D8B109784B}"/>
                  </a:ext>
                </a:extLst>
              </p:cNvPr>
              <p:cNvSpPr/>
              <p:nvPr userDrawn="1"/>
            </p:nvSpPr>
            <p:spPr>
              <a:xfrm flipH="1">
                <a:off x="11841795" y="168675"/>
                <a:ext cx="172652" cy="355107"/>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sp>
            <p:nvSpPr>
              <p:cNvPr id="13" name="Rektangel 33">
                <a:extLst>
                  <a:ext uri="{FF2B5EF4-FFF2-40B4-BE49-F238E27FC236}">
                    <a16:creationId xmlns:a16="http://schemas.microsoft.com/office/drawing/2014/main" id="{DDCE580F-9500-4DE2-AB20-D704605FEB13}"/>
                  </a:ext>
                </a:extLst>
              </p:cNvPr>
              <p:cNvSpPr/>
              <p:nvPr userDrawn="1"/>
            </p:nvSpPr>
            <p:spPr>
              <a:xfrm flipH="1">
                <a:off x="11673119" y="168676"/>
                <a:ext cx="341328" cy="16469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grpSp>
      </p:grpSp>
      <p:grpSp>
        <p:nvGrpSpPr>
          <p:cNvPr id="16" name="Gruppe 36">
            <a:extLst>
              <a:ext uri="{FF2B5EF4-FFF2-40B4-BE49-F238E27FC236}">
                <a16:creationId xmlns:a16="http://schemas.microsoft.com/office/drawing/2014/main" id="{11DDF29B-6103-4629-9347-1A74A97CAE0C}"/>
              </a:ext>
            </a:extLst>
          </p:cNvPr>
          <p:cNvGrpSpPr/>
          <p:nvPr userDrawn="1"/>
        </p:nvGrpSpPr>
        <p:grpSpPr>
          <a:xfrm>
            <a:off x="10476411" y="4622269"/>
            <a:ext cx="788058" cy="355107"/>
            <a:chOff x="10924970" y="4622269"/>
            <a:chExt cx="788058" cy="355107"/>
          </a:xfrm>
          <a:solidFill>
            <a:schemeClr val="bg1"/>
          </a:solidFill>
        </p:grpSpPr>
        <p:grpSp>
          <p:nvGrpSpPr>
            <p:cNvPr id="17" name="Gruppe 37">
              <a:extLst>
                <a:ext uri="{FF2B5EF4-FFF2-40B4-BE49-F238E27FC236}">
                  <a16:creationId xmlns:a16="http://schemas.microsoft.com/office/drawing/2014/main" id="{460D9AD5-6965-4606-BC03-B05FED31F395}"/>
                </a:ext>
              </a:extLst>
            </p:cNvPr>
            <p:cNvGrpSpPr/>
            <p:nvPr userDrawn="1"/>
          </p:nvGrpSpPr>
          <p:grpSpPr>
            <a:xfrm rot="10800000">
              <a:off x="10924970" y="4622269"/>
              <a:ext cx="341328" cy="355107"/>
              <a:chOff x="11673119" y="168675"/>
              <a:chExt cx="341328" cy="355107"/>
            </a:xfrm>
            <a:grpFill/>
          </p:grpSpPr>
          <p:sp>
            <p:nvSpPr>
              <p:cNvPr id="21" name="Rektangel 41">
                <a:extLst>
                  <a:ext uri="{FF2B5EF4-FFF2-40B4-BE49-F238E27FC236}">
                    <a16:creationId xmlns:a16="http://schemas.microsoft.com/office/drawing/2014/main" id="{09670533-5E5C-4515-9464-07872DEE9F5A}"/>
                  </a:ext>
                </a:extLst>
              </p:cNvPr>
              <p:cNvSpPr/>
              <p:nvPr userDrawn="1"/>
            </p:nvSpPr>
            <p:spPr>
              <a:xfrm flipH="1">
                <a:off x="11841795" y="168675"/>
                <a:ext cx="172652" cy="355107"/>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sp>
            <p:nvSpPr>
              <p:cNvPr id="22" name="Rektangel 42">
                <a:extLst>
                  <a:ext uri="{FF2B5EF4-FFF2-40B4-BE49-F238E27FC236}">
                    <a16:creationId xmlns:a16="http://schemas.microsoft.com/office/drawing/2014/main" id="{04596405-C586-4091-A249-E3D7F31034FC}"/>
                  </a:ext>
                </a:extLst>
              </p:cNvPr>
              <p:cNvSpPr/>
              <p:nvPr userDrawn="1"/>
            </p:nvSpPr>
            <p:spPr>
              <a:xfrm flipH="1">
                <a:off x="11673119" y="168676"/>
                <a:ext cx="341328" cy="16469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grpSp>
        <p:grpSp>
          <p:nvGrpSpPr>
            <p:cNvPr id="18" name="Gruppe 38">
              <a:extLst>
                <a:ext uri="{FF2B5EF4-FFF2-40B4-BE49-F238E27FC236}">
                  <a16:creationId xmlns:a16="http://schemas.microsoft.com/office/drawing/2014/main" id="{F48B6218-2CF3-4256-A395-D1575E6B9CBF}"/>
                </a:ext>
              </a:extLst>
            </p:cNvPr>
            <p:cNvGrpSpPr/>
            <p:nvPr userDrawn="1"/>
          </p:nvGrpSpPr>
          <p:grpSpPr>
            <a:xfrm rot="10800000">
              <a:off x="11371700" y="4622269"/>
              <a:ext cx="341328" cy="355107"/>
              <a:chOff x="11673119" y="168675"/>
              <a:chExt cx="341328" cy="355107"/>
            </a:xfrm>
            <a:grpFill/>
          </p:grpSpPr>
          <p:sp>
            <p:nvSpPr>
              <p:cNvPr id="19" name="Rektangel 39">
                <a:extLst>
                  <a:ext uri="{FF2B5EF4-FFF2-40B4-BE49-F238E27FC236}">
                    <a16:creationId xmlns:a16="http://schemas.microsoft.com/office/drawing/2014/main" id="{3F028B3A-F532-4544-87E0-3ED89A052007}"/>
                  </a:ext>
                </a:extLst>
              </p:cNvPr>
              <p:cNvSpPr/>
              <p:nvPr userDrawn="1"/>
            </p:nvSpPr>
            <p:spPr>
              <a:xfrm flipH="1">
                <a:off x="11841795" y="168675"/>
                <a:ext cx="172652" cy="355107"/>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sp>
            <p:nvSpPr>
              <p:cNvPr id="20" name="Rektangel 40">
                <a:extLst>
                  <a:ext uri="{FF2B5EF4-FFF2-40B4-BE49-F238E27FC236}">
                    <a16:creationId xmlns:a16="http://schemas.microsoft.com/office/drawing/2014/main" id="{42F80438-7C1A-448A-84CF-AB1F4E76D473}"/>
                  </a:ext>
                </a:extLst>
              </p:cNvPr>
              <p:cNvSpPr/>
              <p:nvPr userDrawn="1"/>
            </p:nvSpPr>
            <p:spPr>
              <a:xfrm flipH="1">
                <a:off x="11673119" y="168676"/>
                <a:ext cx="341328" cy="164699"/>
              </a:xfrm>
              <a:prstGeom prst="rect">
                <a:avLst/>
              </a:prstGeom>
              <a:solidFill>
                <a:schemeClr val="dk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accent1"/>
                  </a:solidFill>
                </a:endParaRPr>
              </a:p>
            </p:txBody>
          </p:sp>
        </p:grpSp>
      </p:grpSp>
      <p:sp>
        <p:nvSpPr>
          <p:cNvPr id="25" name="Text Placeholder 23">
            <a:extLst>
              <a:ext uri="{FF2B5EF4-FFF2-40B4-BE49-F238E27FC236}">
                <a16:creationId xmlns:a16="http://schemas.microsoft.com/office/drawing/2014/main" id="{F4759757-7D8E-449C-B8BC-CFAE2BD9D374}"/>
              </a:ext>
            </a:extLst>
          </p:cNvPr>
          <p:cNvSpPr>
            <a:spLocks noGrp="1"/>
          </p:cNvSpPr>
          <p:nvPr>
            <p:ph type="body" sz="quarter" idx="10"/>
          </p:nvPr>
        </p:nvSpPr>
        <p:spPr>
          <a:xfrm>
            <a:off x="1753875" y="2059145"/>
            <a:ext cx="8722536" cy="2918230"/>
          </a:xfrm>
        </p:spPr>
        <p:txBody>
          <a:bodyPr anchor="ctr"/>
          <a:lstStyle>
            <a:lvl1pPr marL="0" indent="0" algn="ctr">
              <a:buNone/>
              <a:defRPr>
                <a:solidFill>
                  <a:schemeClr val="bg1"/>
                </a:solidFill>
              </a:defRPr>
            </a:lvl1pPr>
            <a:lvl2pPr marL="457200" indent="0" algn="ctr">
              <a:spcBef>
                <a:spcPts val="0"/>
              </a:spcBef>
              <a:buNone/>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nb-NO"/>
              <a:t>Klikk for å redigere tekststiler i malen</a:t>
            </a:r>
          </a:p>
        </p:txBody>
      </p:sp>
    </p:spTree>
    <p:extLst>
      <p:ext uri="{BB962C8B-B14F-4D97-AF65-F5344CB8AC3E}">
        <p14:creationId xmlns:p14="http://schemas.microsoft.com/office/powerpoint/2010/main" val="279929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nodePh="1">
                                  <p:stCondLst>
                                    <p:cond delay="0"/>
                                  </p:stCondLst>
                                  <p:endCondLst>
                                    <p:cond evt="begin" delay="0">
                                      <p:tn val="5"/>
                                    </p:cond>
                                  </p:end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fade">
                                      <p:cBhvr>
                                        <p:cTn id="7" dur="1000"/>
                                        <p:tgtEl>
                                          <p:spTgt spid="25">
                                            <p:txEl>
                                              <p:pRg st="0" end="0"/>
                                            </p:txEl>
                                          </p:spTgt>
                                        </p:tgtEl>
                                      </p:cBhvr>
                                    </p:animEffect>
                                    <p:anim calcmode="lin" valueType="num">
                                      <p:cBhvr>
                                        <p:cTn id="8"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uild="p">
        <p:tmplLst>
          <p:tmpl lvl="1">
            <p:tnLst>
              <p:par>
                <p:cTn presetID="42" presetClass="entr" presetSubtype="0" fill="hold" nodeType="click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clickEffect" nodePh="1">
                  <p:stCondLst>
                    <p:cond delay="0"/>
                  </p:stCondLst>
                  <p:endCondLst>
                    <p:cond delay="0"/>
                  </p:end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ppt_x</p:attrName>
                        </p:attrNameLst>
                      </p:cBhvr>
                      <p:tavLst>
                        <p:tav tm="0">
                          <p:val>
                            <p:strVal val="#ppt_x"/>
                          </p:val>
                        </p:tav>
                        <p:tav tm="100000">
                          <p:val>
                            <p:strVal val="#ppt_x"/>
                          </p:val>
                        </p:tav>
                      </p:tavLst>
                    </p:anim>
                    <p:anim calcmode="lin" valueType="num">
                      <p:cBhvr>
                        <p:cTn dur="1000" fill="hold"/>
                        <p:tgtEl>
                          <p:spTgt spid="25"/>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ldekkende bilde og teks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3848E2C9-34E3-4C69-A63D-42B33DBDCF20}"/>
              </a:ext>
            </a:extLst>
          </p:cNvPr>
          <p:cNvSpPr>
            <a:spLocks noGrp="1"/>
          </p:cNvSpPr>
          <p:nvPr>
            <p:ph type="pic" sz="quarter" idx="12"/>
          </p:nvPr>
        </p:nvSpPr>
        <p:spPr>
          <a:xfrm>
            <a:off x="0" y="0"/>
            <a:ext cx="12192000" cy="6858000"/>
          </a:xfrm>
          <a:custGeom>
            <a:avLst/>
            <a:gdLst>
              <a:gd name="connsiteX0" fmla="*/ 177553 w 12192000"/>
              <a:gd name="connsiteY0" fmla="*/ 168676 h 6858000"/>
              <a:gd name="connsiteX1" fmla="*/ 177553 w 12192000"/>
              <a:gd name="connsiteY1" fmla="*/ 6684963 h 6858000"/>
              <a:gd name="connsiteX2" fmla="*/ 3898390 w 12192000"/>
              <a:gd name="connsiteY2" fmla="*/ 6684963 h 6858000"/>
              <a:gd name="connsiteX3" fmla="*/ 3898390 w 12192000"/>
              <a:gd name="connsiteY3" fmla="*/ 16867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77553" y="168676"/>
                </a:moveTo>
                <a:lnTo>
                  <a:pt x="177553" y="6684963"/>
                </a:lnTo>
                <a:lnTo>
                  <a:pt x="3898390" y="6684963"/>
                </a:lnTo>
                <a:lnTo>
                  <a:pt x="3898390" y="168676"/>
                </a:lnTo>
                <a:close/>
                <a:moveTo>
                  <a:pt x="0" y="0"/>
                </a:moveTo>
                <a:lnTo>
                  <a:pt x="12192000" y="0"/>
                </a:lnTo>
                <a:lnTo>
                  <a:pt x="12192000" y="6858000"/>
                </a:lnTo>
                <a:lnTo>
                  <a:pt x="0" y="6858000"/>
                </a:lnTo>
                <a:close/>
              </a:path>
            </a:pathLst>
          </a:custGeom>
          <a:solidFill>
            <a:schemeClr val="bg1">
              <a:lumMod val="85000"/>
            </a:schemeClr>
          </a:solidFill>
        </p:spPr>
        <p:txBody>
          <a:bodyPr wrap="square">
            <a:noAutofit/>
          </a:bodyPr>
          <a:lstStyle/>
          <a:p>
            <a:r>
              <a:rPr lang="nb-NO"/>
              <a:t>Klikk på ikonet for å legge til et bilde</a:t>
            </a:r>
          </a:p>
        </p:txBody>
      </p:sp>
      <p:sp>
        <p:nvSpPr>
          <p:cNvPr id="21" name="Text Placeholder 17">
            <a:extLst>
              <a:ext uri="{FF2B5EF4-FFF2-40B4-BE49-F238E27FC236}">
                <a16:creationId xmlns:a16="http://schemas.microsoft.com/office/drawing/2014/main" id="{054FB1BE-F948-49C6-A91B-ACC48B58AE24}"/>
              </a:ext>
            </a:extLst>
          </p:cNvPr>
          <p:cNvSpPr>
            <a:spLocks noGrp="1"/>
          </p:cNvSpPr>
          <p:nvPr userDrawn="1">
            <p:ph type="body" sz="quarter" idx="13"/>
          </p:nvPr>
        </p:nvSpPr>
        <p:spPr>
          <a:xfrm>
            <a:off x="572956" y="346228"/>
            <a:ext cx="2942267" cy="2164080"/>
          </a:xfrm>
        </p:spPr>
        <p:txBody>
          <a:bodyPr anchor="b">
            <a:normAutofit/>
          </a:bodyPr>
          <a:lstStyle>
            <a:lvl1pPr marL="0" indent="0">
              <a:buNone/>
              <a:defRPr sz="4000" b="1"/>
            </a:lvl1pPr>
          </a:lstStyle>
          <a:p>
            <a:pPr lvl="0"/>
            <a:r>
              <a:rPr lang="nb-NO"/>
              <a:t>Klikk for å redigere tekststiler i malen</a:t>
            </a:r>
          </a:p>
        </p:txBody>
      </p:sp>
      <p:sp>
        <p:nvSpPr>
          <p:cNvPr id="23" name="Text Placeholder 17">
            <a:extLst>
              <a:ext uri="{FF2B5EF4-FFF2-40B4-BE49-F238E27FC236}">
                <a16:creationId xmlns:a16="http://schemas.microsoft.com/office/drawing/2014/main" id="{DDD85736-F036-4F83-97B3-CB5544302C47}"/>
              </a:ext>
            </a:extLst>
          </p:cNvPr>
          <p:cNvSpPr>
            <a:spLocks noGrp="1"/>
          </p:cNvSpPr>
          <p:nvPr userDrawn="1">
            <p:ph type="body" sz="quarter" idx="14"/>
          </p:nvPr>
        </p:nvSpPr>
        <p:spPr>
          <a:xfrm>
            <a:off x="572957" y="2687860"/>
            <a:ext cx="2942267" cy="3583544"/>
          </a:xfrm>
        </p:spPr>
        <p:txBody>
          <a:bodyPr anchor="t">
            <a:normAutofit/>
          </a:bodyPr>
          <a:lstStyle>
            <a:lvl1pPr marL="0" indent="0">
              <a:buNone/>
              <a:defRPr sz="2000" b="0"/>
            </a:lvl1pPr>
          </a:lstStyle>
          <a:p>
            <a:pPr lvl="0"/>
            <a:r>
              <a:rPr lang="nb-NO"/>
              <a:t>Klikk for å redigere tekststiler i malen</a:t>
            </a:r>
          </a:p>
        </p:txBody>
      </p:sp>
      <p:sp>
        <p:nvSpPr>
          <p:cNvPr id="24" name="Text Placeholder 19">
            <a:extLst>
              <a:ext uri="{FF2B5EF4-FFF2-40B4-BE49-F238E27FC236}">
                <a16:creationId xmlns:a16="http://schemas.microsoft.com/office/drawing/2014/main" id="{D2F773EB-687B-4667-B2F8-C3AA1D71B8BE}"/>
              </a:ext>
            </a:extLst>
          </p:cNvPr>
          <p:cNvSpPr>
            <a:spLocks noGrp="1"/>
          </p:cNvSpPr>
          <p:nvPr userDrawn="1">
            <p:ph type="body" sz="quarter" idx="15"/>
          </p:nvPr>
        </p:nvSpPr>
        <p:spPr>
          <a:xfrm rot="16200000">
            <a:off x="11237432" y="5730392"/>
            <a:ext cx="1752690" cy="156452"/>
          </a:xfrm>
        </p:spPr>
        <p:txBody>
          <a:bodyPr anchor="b">
            <a:noAutofit/>
          </a:bodyPr>
          <a:lstStyle>
            <a:lvl1pPr marL="0" indent="0">
              <a:buNone/>
              <a:defRPr sz="700">
                <a:solidFill>
                  <a:schemeClr val="tx1">
                    <a:lumMod val="50000"/>
                    <a:lumOff val="50000"/>
                  </a:schemeClr>
                </a:solidFill>
              </a:defRPr>
            </a:lvl1pPr>
          </a:lstStyle>
          <a:p>
            <a:pPr lvl="0"/>
            <a:r>
              <a:rPr lang="nb-NO"/>
              <a:t>Klikk for å redigere tekststiler i malen</a:t>
            </a:r>
          </a:p>
        </p:txBody>
      </p:sp>
    </p:spTree>
    <p:extLst>
      <p:ext uri="{BB962C8B-B14F-4D97-AF65-F5344CB8AC3E}">
        <p14:creationId xmlns:p14="http://schemas.microsoft.com/office/powerpoint/2010/main" val="3330917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e og teks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77D99B9A-A50C-4E2C-B3CA-F4CB586D92B8}"/>
              </a:ext>
            </a:extLst>
          </p:cNvPr>
          <p:cNvSpPr>
            <a:spLocks noGrp="1"/>
          </p:cNvSpPr>
          <p:nvPr>
            <p:ph type="pic" sz="quarter" idx="10"/>
          </p:nvPr>
        </p:nvSpPr>
        <p:spPr>
          <a:xfrm>
            <a:off x="4089400" y="169221"/>
            <a:ext cx="7918450" cy="6502070"/>
          </a:xfrm>
          <a:custGeom>
            <a:avLst/>
            <a:gdLst>
              <a:gd name="connsiteX0" fmla="*/ 0 w 7918450"/>
              <a:gd name="connsiteY0" fmla="*/ 0 h 6502070"/>
              <a:gd name="connsiteX1" fmla="*/ 6845300 w 7918450"/>
              <a:gd name="connsiteY1" fmla="*/ 0 h 6502070"/>
              <a:gd name="connsiteX2" fmla="*/ 7744423 w 7918450"/>
              <a:gd name="connsiteY2" fmla="*/ 0 h 6502070"/>
              <a:gd name="connsiteX3" fmla="*/ 7917075 w 7918450"/>
              <a:gd name="connsiteY3" fmla="*/ 0 h 6502070"/>
              <a:gd name="connsiteX4" fmla="*/ 7918450 w 7918450"/>
              <a:gd name="connsiteY4" fmla="*/ 0 h 6502070"/>
              <a:gd name="connsiteX5" fmla="*/ 7918450 w 7918450"/>
              <a:gd name="connsiteY5" fmla="*/ 961079 h 6502070"/>
              <a:gd name="connsiteX6" fmla="*/ 7918450 w 7918450"/>
              <a:gd name="connsiteY6" fmla="*/ 6502070 h 6502070"/>
              <a:gd name="connsiteX7" fmla="*/ 0 w 7918450"/>
              <a:gd name="connsiteY7" fmla="*/ 6502070 h 6502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8450" h="6502070">
                <a:moveTo>
                  <a:pt x="0" y="0"/>
                </a:moveTo>
                <a:lnTo>
                  <a:pt x="6845300" y="0"/>
                </a:lnTo>
                <a:lnTo>
                  <a:pt x="7744423" y="0"/>
                </a:lnTo>
                <a:lnTo>
                  <a:pt x="7917075" y="0"/>
                </a:lnTo>
                <a:lnTo>
                  <a:pt x="7918450" y="0"/>
                </a:lnTo>
                <a:lnTo>
                  <a:pt x="7918450" y="961079"/>
                </a:lnTo>
                <a:lnTo>
                  <a:pt x="7918450" y="6502070"/>
                </a:lnTo>
                <a:lnTo>
                  <a:pt x="0" y="6502070"/>
                </a:lnTo>
                <a:close/>
              </a:path>
            </a:pathLst>
          </a:custGeom>
          <a:solidFill>
            <a:schemeClr val="bg1">
              <a:lumMod val="95000"/>
            </a:schemeClr>
          </a:solidFill>
        </p:spPr>
        <p:txBody>
          <a:bodyPr wrap="square">
            <a:noAutofit/>
          </a:bodyPr>
          <a:lstStyle/>
          <a:p>
            <a:r>
              <a:rPr lang="nb-NO"/>
              <a:t>Klikk på ikonet for å legge til et bilde</a:t>
            </a:r>
          </a:p>
        </p:txBody>
      </p:sp>
      <p:sp>
        <p:nvSpPr>
          <p:cNvPr id="29" name="Text Placeholder 19">
            <a:extLst>
              <a:ext uri="{FF2B5EF4-FFF2-40B4-BE49-F238E27FC236}">
                <a16:creationId xmlns:a16="http://schemas.microsoft.com/office/drawing/2014/main" id="{EA776CFD-FC59-4731-8FEE-08ED7D32F34C}"/>
              </a:ext>
            </a:extLst>
          </p:cNvPr>
          <p:cNvSpPr>
            <a:spLocks noGrp="1"/>
          </p:cNvSpPr>
          <p:nvPr userDrawn="1">
            <p:ph type="body" sz="quarter" idx="13"/>
          </p:nvPr>
        </p:nvSpPr>
        <p:spPr>
          <a:xfrm rot="16200000">
            <a:off x="11237432" y="5730392"/>
            <a:ext cx="1752690" cy="156452"/>
          </a:xfrm>
        </p:spPr>
        <p:txBody>
          <a:bodyPr anchor="b">
            <a:noAutofit/>
          </a:bodyPr>
          <a:lstStyle>
            <a:lvl1pPr marL="0" indent="0">
              <a:buNone/>
              <a:defRPr sz="700">
                <a:solidFill>
                  <a:schemeClr val="tx1">
                    <a:lumMod val="50000"/>
                    <a:lumOff val="50000"/>
                  </a:schemeClr>
                </a:solidFill>
              </a:defRPr>
            </a:lvl1pPr>
          </a:lstStyle>
          <a:p>
            <a:pPr lvl="0"/>
            <a:r>
              <a:rPr lang="nb-NO"/>
              <a:t>Klikk for å redigere tekststiler i malen</a:t>
            </a:r>
          </a:p>
        </p:txBody>
      </p:sp>
      <p:sp>
        <p:nvSpPr>
          <p:cNvPr id="36" name="Rektangel 20">
            <a:extLst>
              <a:ext uri="{FF2B5EF4-FFF2-40B4-BE49-F238E27FC236}">
                <a16:creationId xmlns:a16="http://schemas.microsoft.com/office/drawing/2014/main" id="{070C39D8-32F0-49BA-A2E1-6694F28C13C4}"/>
              </a:ext>
            </a:extLst>
          </p:cNvPr>
          <p:cNvSpPr/>
          <p:nvPr userDrawn="1"/>
        </p:nvSpPr>
        <p:spPr>
          <a:xfrm>
            <a:off x="177553" y="169221"/>
            <a:ext cx="3741304" cy="65020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b="0" i="0">
              <a:latin typeface="Myriad Pro" panose="020B0503030403020204" pitchFamily="34" charset="0"/>
            </a:endParaRPr>
          </a:p>
        </p:txBody>
      </p:sp>
      <p:sp>
        <p:nvSpPr>
          <p:cNvPr id="37" name="Text Placeholder 17">
            <a:extLst>
              <a:ext uri="{FF2B5EF4-FFF2-40B4-BE49-F238E27FC236}">
                <a16:creationId xmlns:a16="http://schemas.microsoft.com/office/drawing/2014/main" id="{76546054-EE0A-43A7-B4C5-F925834F4E57}"/>
              </a:ext>
            </a:extLst>
          </p:cNvPr>
          <p:cNvSpPr>
            <a:spLocks noGrp="1"/>
          </p:cNvSpPr>
          <p:nvPr>
            <p:ph type="body" sz="quarter" idx="14"/>
          </p:nvPr>
        </p:nvSpPr>
        <p:spPr>
          <a:xfrm>
            <a:off x="572956" y="346228"/>
            <a:ext cx="2942267" cy="2164080"/>
          </a:xfrm>
        </p:spPr>
        <p:txBody>
          <a:bodyPr anchor="b">
            <a:normAutofit/>
          </a:bodyPr>
          <a:lstStyle>
            <a:lvl1pPr marL="0" indent="0">
              <a:buNone/>
              <a:defRPr sz="4000" b="1">
                <a:solidFill>
                  <a:schemeClr val="bg1"/>
                </a:solidFill>
              </a:defRPr>
            </a:lvl1pPr>
          </a:lstStyle>
          <a:p>
            <a:pPr lvl="0"/>
            <a:r>
              <a:rPr lang="nb-NO"/>
              <a:t>Klikk for å redigere tekststiler i malen</a:t>
            </a:r>
          </a:p>
        </p:txBody>
      </p:sp>
      <p:sp>
        <p:nvSpPr>
          <p:cNvPr id="38" name="Text Placeholder 17">
            <a:extLst>
              <a:ext uri="{FF2B5EF4-FFF2-40B4-BE49-F238E27FC236}">
                <a16:creationId xmlns:a16="http://schemas.microsoft.com/office/drawing/2014/main" id="{6F570E7D-F662-48F6-9AE9-F1B1D68D0D61}"/>
              </a:ext>
            </a:extLst>
          </p:cNvPr>
          <p:cNvSpPr>
            <a:spLocks noGrp="1"/>
          </p:cNvSpPr>
          <p:nvPr>
            <p:ph type="body" sz="quarter" idx="15"/>
          </p:nvPr>
        </p:nvSpPr>
        <p:spPr>
          <a:xfrm>
            <a:off x="572957" y="2687860"/>
            <a:ext cx="2942267" cy="3583544"/>
          </a:xfrm>
        </p:spPr>
        <p:txBody>
          <a:bodyPr anchor="t">
            <a:normAutofit/>
          </a:bodyPr>
          <a:lstStyle>
            <a:lvl1pPr marL="0" indent="0">
              <a:buNone/>
              <a:defRPr sz="2000" b="0">
                <a:solidFill>
                  <a:schemeClr val="bg1"/>
                </a:solidFill>
              </a:defRPr>
            </a:lvl1pPr>
          </a:lstStyle>
          <a:p>
            <a:pPr lvl="0"/>
            <a:r>
              <a:rPr lang="nb-NO"/>
              <a:t>Klikk for å redigere tekststiler i malen</a:t>
            </a:r>
          </a:p>
        </p:txBody>
      </p:sp>
    </p:spTree>
    <p:extLst>
      <p:ext uri="{BB962C8B-B14F-4D97-AF65-F5344CB8AC3E}">
        <p14:creationId xmlns:p14="http://schemas.microsoft.com/office/powerpoint/2010/main" val="4080559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e og tekst #2">
    <p:spTree>
      <p:nvGrpSpPr>
        <p:cNvPr id="1" name=""/>
        <p:cNvGrpSpPr/>
        <p:nvPr/>
      </p:nvGrpSpPr>
      <p:grpSpPr>
        <a:xfrm>
          <a:off x="0" y="0"/>
          <a:ext cx="0" cy="0"/>
          <a:chOff x="0" y="0"/>
          <a:chExt cx="0" cy="0"/>
        </a:xfrm>
      </p:grpSpPr>
      <p:sp>
        <p:nvSpPr>
          <p:cNvPr id="21" name="Picture Placeholder 20">
            <a:extLst>
              <a:ext uri="{FF2B5EF4-FFF2-40B4-BE49-F238E27FC236}">
                <a16:creationId xmlns:a16="http://schemas.microsoft.com/office/drawing/2014/main" id="{4B0D0F2E-41C1-4022-8067-842736863DFC}"/>
              </a:ext>
            </a:extLst>
          </p:cNvPr>
          <p:cNvSpPr>
            <a:spLocks noGrp="1"/>
          </p:cNvSpPr>
          <p:nvPr>
            <p:ph type="pic" sz="quarter" idx="14"/>
          </p:nvPr>
        </p:nvSpPr>
        <p:spPr>
          <a:xfrm>
            <a:off x="177799" y="168275"/>
            <a:ext cx="3741057" cy="6516688"/>
          </a:xfrm>
        </p:spPr>
        <p:txBody>
          <a:bodyPr/>
          <a:lstStyle/>
          <a:p>
            <a:r>
              <a:rPr lang="nb-NO"/>
              <a:t>Klikk på ikonet for å legge til et bilde</a:t>
            </a:r>
          </a:p>
        </p:txBody>
      </p:sp>
      <p:sp>
        <p:nvSpPr>
          <p:cNvPr id="10" name="Tittel 1">
            <a:extLst>
              <a:ext uri="{FF2B5EF4-FFF2-40B4-BE49-F238E27FC236}">
                <a16:creationId xmlns:a16="http://schemas.microsoft.com/office/drawing/2014/main" id="{E59C9924-6F3B-43BC-A46B-EFD0B0CE50F9}"/>
              </a:ext>
            </a:extLst>
          </p:cNvPr>
          <p:cNvSpPr>
            <a:spLocks noGrp="1"/>
          </p:cNvSpPr>
          <p:nvPr>
            <p:ph type="ctrTitle"/>
          </p:nvPr>
        </p:nvSpPr>
        <p:spPr>
          <a:xfrm>
            <a:off x="4520835" y="169221"/>
            <a:ext cx="6945451" cy="1873668"/>
          </a:xfrm>
        </p:spPr>
        <p:txBody>
          <a:bodyPr lIns="0" tIns="0" rIns="0" bIns="0" anchor="b">
            <a:normAutofit/>
          </a:bodyPr>
          <a:lstStyle>
            <a:lvl1pPr algn="l">
              <a:defRPr sz="5000" b="1" i="0">
                <a:solidFill>
                  <a:schemeClr val="tx1"/>
                </a:solidFill>
                <a:latin typeface="Arial" panose="020B0604020202020204" pitchFamily="34" charset="0"/>
                <a:cs typeface="Arial" panose="020B0604020202020204" pitchFamily="34" charset="0"/>
              </a:defRPr>
            </a:lvl1pPr>
          </a:lstStyle>
          <a:p>
            <a:r>
              <a:rPr lang="nb-NO"/>
              <a:t>Klikk for å redigere tittelstil</a:t>
            </a:r>
          </a:p>
        </p:txBody>
      </p:sp>
      <p:sp>
        <p:nvSpPr>
          <p:cNvPr id="19" name="Text Placeholder 19">
            <a:extLst>
              <a:ext uri="{FF2B5EF4-FFF2-40B4-BE49-F238E27FC236}">
                <a16:creationId xmlns:a16="http://schemas.microsoft.com/office/drawing/2014/main" id="{08AC0C5A-5C64-4141-8E13-7CAFA5EA3E77}"/>
              </a:ext>
            </a:extLst>
          </p:cNvPr>
          <p:cNvSpPr>
            <a:spLocks noGrp="1"/>
          </p:cNvSpPr>
          <p:nvPr>
            <p:ph type="body" sz="quarter" idx="13"/>
          </p:nvPr>
        </p:nvSpPr>
        <p:spPr>
          <a:xfrm rot="16200000">
            <a:off x="-762950" y="5730392"/>
            <a:ext cx="1752690" cy="156452"/>
          </a:xfrm>
        </p:spPr>
        <p:txBody>
          <a:bodyPr anchor="b">
            <a:noAutofit/>
          </a:bodyPr>
          <a:lstStyle>
            <a:lvl1pPr marL="0" indent="0">
              <a:buNone/>
              <a:defRPr sz="700">
                <a:solidFill>
                  <a:schemeClr val="tx1">
                    <a:lumMod val="50000"/>
                    <a:lumOff val="50000"/>
                  </a:schemeClr>
                </a:solidFill>
              </a:defRPr>
            </a:lvl1pPr>
          </a:lstStyle>
          <a:p>
            <a:pPr lvl="0"/>
            <a:r>
              <a:rPr lang="nb-NO"/>
              <a:t>Klikk for å redigere tekststiler i malen</a:t>
            </a:r>
          </a:p>
        </p:txBody>
      </p:sp>
      <p:sp>
        <p:nvSpPr>
          <p:cNvPr id="26" name="Content Placeholder 23">
            <a:extLst>
              <a:ext uri="{FF2B5EF4-FFF2-40B4-BE49-F238E27FC236}">
                <a16:creationId xmlns:a16="http://schemas.microsoft.com/office/drawing/2014/main" id="{FCFFCE4C-72F5-438F-99B2-B069AF6DDD41}"/>
              </a:ext>
            </a:extLst>
          </p:cNvPr>
          <p:cNvSpPr>
            <a:spLocks noGrp="1"/>
          </p:cNvSpPr>
          <p:nvPr>
            <p:ph sz="quarter" idx="15"/>
          </p:nvPr>
        </p:nvSpPr>
        <p:spPr>
          <a:xfrm>
            <a:off x="4521200" y="2224088"/>
            <a:ext cx="7319963" cy="446087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49628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C9AB94-2DBC-460F-B24B-C57A84E1CB3F}"/>
              </a:ext>
            </a:extLst>
          </p:cNvPr>
          <p:cNvSpPr>
            <a:spLocks noGrp="1"/>
          </p:cNvSpPr>
          <p:nvPr>
            <p:ph type="title"/>
          </p:nvPr>
        </p:nvSpPr>
        <p:spPr>
          <a:xfrm>
            <a:off x="838200" y="365125"/>
            <a:ext cx="10515600" cy="1325563"/>
          </a:xfrm>
          <a:prstGeom prst="rect">
            <a:avLst/>
          </a:prstGeom>
        </p:spPr>
        <p:txBody>
          <a:bodyPr vert="horz" lIns="0" tIns="0" rIns="0" bIns="0" rtlCol="0" anchor="ctr">
            <a:normAutofit/>
          </a:bodyPr>
          <a:lstStyle/>
          <a:p>
            <a:r>
              <a:rPr lang="nb-NO"/>
              <a:t>Klikk for å redigere tittelstil</a:t>
            </a:r>
          </a:p>
        </p:txBody>
      </p:sp>
      <p:sp>
        <p:nvSpPr>
          <p:cNvPr id="3" name="Text Placeholder 2">
            <a:extLst>
              <a:ext uri="{FF2B5EF4-FFF2-40B4-BE49-F238E27FC236}">
                <a16:creationId xmlns:a16="http://schemas.microsoft.com/office/drawing/2014/main" id="{A5C6736E-2882-4781-953C-5FB2F2B1977A}"/>
              </a:ext>
            </a:extLst>
          </p:cNvPr>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Footer Placeholder 4">
            <a:extLst>
              <a:ext uri="{FF2B5EF4-FFF2-40B4-BE49-F238E27FC236}">
                <a16:creationId xmlns:a16="http://schemas.microsoft.com/office/drawing/2014/main" id="{80585DE2-D126-40C4-BA00-936C4EDB5C1E}"/>
              </a:ext>
            </a:extLst>
          </p:cNvPr>
          <p:cNvSpPr>
            <a:spLocks noGrp="1"/>
          </p:cNvSpPr>
          <p:nvPr>
            <p:ph type="ftr" sz="quarter" idx="3"/>
          </p:nvPr>
        </p:nvSpPr>
        <p:spPr>
          <a:xfrm>
            <a:off x="572473" y="6311589"/>
            <a:ext cx="3413227" cy="338442"/>
          </a:xfrm>
          <a:prstGeom prst="rect">
            <a:avLst/>
          </a:prstGeom>
        </p:spPr>
        <p:txBody>
          <a:bodyPr vert="horz" lIns="91440" tIns="45720" rIns="91440" bIns="45720" rtlCol="0" anchor="t"/>
          <a:lstStyle>
            <a:lvl1pPr algn="l">
              <a:defRPr sz="1200" b="1">
                <a:solidFill>
                  <a:schemeClr val="bg1"/>
                </a:solidFill>
              </a:defRPr>
            </a:lvl1pPr>
          </a:lstStyle>
          <a:p>
            <a:endParaRPr lang="nb-NO"/>
          </a:p>
        </p:txBody>
      </p:sp>
      <p:sp>
        <p:nvSpPr>
          <p:cNvPr id="6" name="Slide Number Placeholder 5">
            <a:extLst>
              <a:ext uri="{FF2B5EF4-FFF2-40B4-BE49-F238E27FC236}">
                <a16:creationId xmlns:a16="http://schemas.microsoft.com/office/drawing/2014/main" id="{4CDAB1EF-3A91-4CB3-9803-0441000250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EB243F-B6F6-4544-B140-FF2583FAF383}" type="slidenum">
              <a:rPr lang="nb-NO" smtClean="0"/>
              <a:t>‹#›</a:t>
            </a:fld>
            <a:endParaRPr lang="nb-NO"/>
          </a:p>
        </p:txBody>
      </p:sp>
    </p:spTree>
    <p:extLst>
      <p:ext uri="{BB962C8B-B14F-4D97-AF65-F5344CB8AC3E}">
        <p14:creationId xmlns:p14="http://schemas.microsoft.com/office/powerpoint/2010/main" val="3665499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4" r:id="rId4"/>
    <p:sldLayoutId id="2147483651" r:id="rId5"/>
    <p:sldLayoutId id="2147483660" r:id="rId6"/>
    <p:sldLayoutId id="2147483652" r:id="rId7"/>
    <p:sldLayoutId id="2147483661" r:id="rId8"/>
    <p:sldLayoutId id="2147483653" r:id="rId9"/>
    <p:sldLayoutId id="2147483662" r:id="rId10"/>
    <p:sldLayoutId id="2147483670" r:id="rId11"/>
    <p:sldLayoutId id="2147483671" r:id="rId12"/>
    <p:sldLayoutId id="2147483672" r:id="rId13"/>
    <p:sldLayoutId id="2147483654" r:id="rId14"/>
    <p:sldLayoutId id="2147483663" r:id="rId15"/>
    <p:sldLayoutId id="2147483667" r:id="rId16"/>
    <p:sldLayoutId id="2147483668" r:id="rId17"/>
    <p:sldLayoutId id="2147483669" r:id="rId18"/>
    <p:sldLayoutId id="2147483664" r:id="rId19"/>
    <p:sldLayoutId id="2147483665"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CEEAFF-E669-4C57-B4B4-8523385AB270}"/>
              </a:ext>
            </a:extLst>
          </p:cNvPr>
          <p:cNvSpPr>
            <a:spLocks noGrp="1"/>
          </p:cNvSpPr>
          <p:nvPr>
            <p:ph type="title"/>
          </p:nvPr>
        </p:nvSpPr>
        <p:spPr/>
        <p:txBody>
          <a:bodyPr/>
          <a:lstStyle/>
          <a:p>
            <a:r>
              <a:rPr lang="nb-NO"/>
              <a:t>Etterarbeid</a:t>
            </a:r>
          </a:p>
        </p:txBody>
      </p:sp>
      <p:sp>
        <p:nvSpPr>
          <p:cNvPr id="7" name="Text Placeholder 6">
            <a:extLst>
              <a:ext uri="{FF2B5EF4-FFF2-40B4-BE49-F238E27FC236}">
                <a16:creationId xmlns:a16="http://schemas.microsoft.com/office/drawing/2014/main" id="{D5E95A55-A96D-4E9A-96C1-9B7402E46295}"/>
              </a:ext>
            </a:extLst>
          </p:cNvPr>
          <p:cNvSpPr>
            <a:spLocks noGrp="1"/>
          </p:cNvSpPr>
          <p:nvPr>
            <p:ph type="body" sz="quarter" idx="14"/>
          </p:nvPr>
        </p:nvSpPr>
        <p:spPr/>
        <p:txBody>
          <a:bodyPr/>
          <a:lstStyle/>
          <a:p>
            <a:r>
              <a:rPr lang="nb-NO"/>
              <a:t>Holocaustdagen 2021 </a:t>
            </a:r>
          </a:p>
        </p:txBody>
      </p:sp>
    </p:spTree>
    <p:extLst>
      <p:ext uri="{BB962C8B-B14F-4D97-AF65-F5344CB8AC3E}">
        <p14:creationId xmlns:p14="http://schemas.microsoft.com/office/powerpoint/2010/main" val="1141573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lassholder for bilde 2" descr="Et bilde som inneholder tekst, hansker&#10;&#10;Automatisk generert beskrivelse">
            <a:extLst>
              <a:ext uri="{FF2B5EF4-FFF2-40B4-BE49-F238E27FC236}">
                <a16:creationId xmlns:a16="http://schemas.microsoft.com/office/drawing/2014/main" id="{5C5CDE92-7A0E-6242-9174-9366D036D4F5}"/>
              </a:ext>
            </a:extLst>
          </p:cNvPr>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8951" b="8951"/>
          <a:stretch>
            <a:fillRect/>
          </a:stretch>
        </p:blipFill>
        <p:spPr/>
      </p:pic>
      <p:sp>
        <p:nvSpPr>
          <p:cNvPr id="7" name="Text Placeholder 6">
            <a:extLst>
              <a:ext uri="{FF2B5EF4-FFF2-40B4-BE49-F238E27FC236}">
                <a16:creationId xmlns:a16="http://schemas.microsoft.com/office/drawing/2014/main" id="{689F7520-4985-492F-9ABB-EB7E21945F94}"/>
              </a:ext>
            </a:extLst>
          </p:cNvPr>
          <p:cNvSpPr>
            <a:spLocks noGrp="1"/>
          </p:cNvSpPr>
          <p:nvPr>
            <p:ph type="body" sz="quarter" idx="13"/>
          </p:nvPr>
        </p:nvSpPr>
        <p:spPr/>
        <p:txBody>
          <a:bodyPr/>
          <a:lstStyle/>
          <a:p>
            <a:endParaRPr lang="nb-NO"/>
          </a:p>
        </p:txBody>
      </p:sp>
      <p:sp>
        <p:nvSpPr>
          <p:cNvPr id="8" name="Text Placeholder 7">
            <a:extLst>
              <a:ext uri="{FF2B5EF4-FFF2-40B4-BE49-F238E27FC236}">
                <a16:creationId xmlns:a16="http://schemas.microsoft.com/office/drawing/2014/main" id="{B50DBDFF-3EF5-42CC-85BA-93F64F9D03D7}"/>
              </a:ext>
            </a:extLst>
          </p:cNvPr>
          <p:cNvSpPr>
            <a:spLocks noGrp="1"/>
          </p:cNvSpPr>
          <p:nvPr>
            <p:ph type="body" sz="quarter" idx="14"/>
          </p:nvPr>
        </p:nvSpPr>
        <p:spPr/>
        <p:txBody>
          <a:bodyPr/>
          <a:lstStyle/>
          <a:p>
            <a:r>
              <a:rPr lang="nb-NO"/>
              <a:t>Innledning</a:t>
            </a:r>
          </a:p>
        </p:txBody>
      </p:sp>
    </p:spTree>
    <p:extLst>
      <p:ext uri="{BB962C8B-B14F-4D97-AF65-F5344CB8AC3E}">
        <p14:creationId xmlns:p14="http://schemas.microsoft.com/office/powerpoint/2010/main" val="252502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D5D179-E003-429C-B72C-961C16CBDB70}"/>
              </a:ext>
            </a:extLst>
          </p:cNvPr>
          <p:cNvSpPr>
            <a:spLocks noGrp="1"/>
          </p:cNvSpPr>
          <p:nvPr>
            <p:ph type="body" sz="quarter" idx="10"/>
          </p:nvPr>
        </p:nvSpPr>
        <p:spPr/>
        <p:txBody>
          <a:bodyPr/>
          <a:lstStyle/>
          <a:p>
            <a:r>
              <a:rPr lang="nb-NO" b="1"/>
              <a:t>REFLEKSJONSOPPGAVE 1: </a:t>
            </a:r>
          </a:p>
          <a:p>
            <a:r>
              <a:rPr lang="nb-NO" b="1"/>
              <a:t>Hvilke ord kjenner dere til som kan oppleves negative, og hvorfor tror dere de oppleves slik?</a:t>
            </a:r>
          </a:p>
          <a:p>
            <a:endParaRPr lang="nb-NO"/>
          </a:p>
        </p:txBody>
      </p:sp>
    </p:spTree>
    <p:extLst>
      <p:ext uri="{BB962C8B-B14F-4D97-AF65-F5344CB8AC3E}">
        <p14:creationId xmlns:p14="http://schemas.microsoft.com/office/powerpoint/2010/main" val="62358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9FCDFD7-1CF2-4CD2-AC74-6BF8B5AC2A3A}"/>
              </a:ext>
            </a:extLst>
          </p:cNvPr>
          <p:cNvSpPr>
            <a:spLocks noGrp="1"/>
          </p:cNvSpPr>
          <p:nvPr>
            <p:ph type="body" sz="quarter" idx="10"/>
          </p:nvPr>
        </p:nvSpPr>
        <p:spPr/>
        <p:txBody>
          <a:bodyPr/>
          <a:lstStyle/>
          <a:p>
            <a:r>
              <a:rPr lang="nb-NO" b="1" cap="all"/>
              <a:t>refleksjonsoppgave 2</a:t>
            </a:r>
          </a:p>
          <a:p>
            <a:r>
              <a:rPr lang="nb-NO" b="1"/>
              <a:t> Hva tenker DU om DU hører eller ser slik ordbruk? Reagerer du?</a:t>
            </a:r>
            <a:endParaRPr lang="nb-NO"/>
          </a:p>
        </p:txBody>
      </p:sp>
    </p:spTree>
    <p:extLst>
      <p:ext uri="{BB962C8B-B14F-4D97-AF65-F5344CB8AC3E}">
        <p14:creationId xmlns:p14="http://schemas.microsoft.com/office/powerpoint/2010/main" val="1296608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D5D179-E003-429C-B72C-961C16CBDB70}"/>
              </a:ext>
            </a:extLst>
          </p:cNvPr>
          <p:cNvSpPr>
            <a:spLocks noGrp="1"/>
          </p:cNvSpPr>
          <p:nvPr>
            <p:ph type="body" sz="quarter" idx="10"/>
          </p:nvPr>
        </p:nvSpPr>
        <p:spPr/>
        <p:txBody>
          <a:bodyPr/>
          <a:lstStyle/>
          <a:p>
            <a:r>
              <a:rPr lang="nb-NO" b="1" cap="all"/>
              <a:t>refleksjonsoppgave 3:</a:t>
            </a:r>
          </a:p>
          <a:p>
            <a:r>
              <a:rPr lang="nb-NO" b="1"/>
              <a:t> Hva kan JEG selv gjøre for å stoppe bruk av negative ord hos meg eller andre?</a:t>
            </a:r>
            <a:endParaRPr lang="nb-NO"/>
          </a:p>
        </p:txBody>
      </p:sp>
    </p:spTree>
    <p:extLst>
      <p:ext uri="{BB962C8B-B14F-4D97-AF65-F5344CB8AC3E}">
        <p14:creationId xmlns:p14="http://schemas.microsoft.com/office/powerpoint/2010/main" val="3217794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4EA5D5B-1B78-4A63-89AF-CEE6AC396ACA}"/>
              </a:ext>
            </a:extLst>
          </p:cNvPr>
          <p:cNvSpPr>
            <a:spLocks noGrp="1"/>
          </p:cNvSpPr>
          <p:nvPr>
            <p:ph type="title"/>
          </p:nvPr>
        </p:nvSpPr>
        <p:spPr/>
        <p:txBody>
          <a:bodyPr/>
          <a:lstStyle/>
          <a:p>
            <a:r>
              <a:rPr lang="nb-NO"/>
              <a:t>Avslutning og kontakt</a:t>
            </a:r>
          </a:p>
        </p:txBody>
      </p:sp>
      <p:sp>
        <p:nvSpPr>
          <p:cNvPr id="7" name="Text Placeholder 6">
            <a:extLst>
              <a:ext uri="{FF2B5EF4-FFF2-40B4-BE49-F238E27FC236}">
                <a16:creationId xmlns:a16="http://schemas.microsoft.com/office/drawing/2014/main" id="{05409958-E15D-41FD-BB61-9C32B5BBC161}"/>
              </a:ext>
            </a:extLst>
          </p:cNvPr>
          <p:cNvSpPr>
            <a:spLocks noGrp="1"/>
          </p:cNvSpPr>
          <p:nvPr>
            <p:ph type="body" sz="quarter" idx="14"/>
          </p:nvPr>
        </p:nvSpPr>
        <p:spPr>
          <a:xfrm>
            <a:off x="684000" y="4724400"/>
            <a:ext cx="3679278" cy="1726096"/>
          </a:xfrm>
        </p:spPr>
        <p:txBody>
          <a:bodyPr vert="horz" lIns="0" tIns="0" rIns="0" bIns="0" rtlCol="0" anchor="t">
            <a:normAutofit fontScale="92500"/>
          </a:bodyPr>
          <a:lstStyle/>
          <a:p>
            <a:r>
              <a:rPr lang="nb-NO">
                <a:cs typeface="Arial"/>
              </a:rPr>
              <a:t>Ta gjerne kontakt med oss</a:t>
            </a:r>
          </a:p>
          <a:p>
            <a:r>
              <a:rPr lang="nb-NO">
                <a:cs typeface="Arial"/>
              </a:rPr>
              <a:t>gjennom </a:t>
            </a:r>
            <a:r>
              <a:rPr lang="nb-NO" b="1">
                <a:cs typeface="Arial"/>
              </a:rPr>
              <a:t>Kors På Halsen </a:t>
            </a:r>
            <a:r>
              <a:rPr lang="nb-NO">
                <a:cs typeface="Arial"/>
              </a:rPr>
              <a:t>eller</a:t>
            </a:r>
          </a:p>
          <a:p>
            <a:r>
              <a:rPr lang="nb-NO">
                <a:cs typeface="Arial"/>
              </a:rPr>
              <a:t>les mer om vårt arbeid på</a:t>
            </a:r>
          </a:p>
          <a:p>
            <a:r>
              <a:rPr lang="nb-NO" b="1" err="1">
                <a:cs typeface="Arial"/>
              </a:rPr>
              <a:t>rodekors.no</a:t>
            </a:r>
            <a:r>
              <a:rPr lang="nb-NO" b="1">
                <a:cs typeface="Arial"/>
              </a:rPr>
              <a:t> </a:t>
            </a:r>
          </a:p>
          <a:p>
            <a:endParaRPr lang="nb-NO"/>
          </a:p>
        </p:txBody>
      </p:sp>
      <p:pic>
        <p:nvPicPr>
          <p:cNvPr id="8" name="Bilde 8">
            <a:extLst>
              <a:ext uri="{FF2B5EF4-FFF2-40B4-BE49-F238E27FC236}">
                <a16:creationId xmlns:a16="http://schemas.microsoft.com/office/drawing/2014/main" id="{EB7123B6-D50C-46DD-A39F-BCDC3F68CFD1}"/>
              </a:ext>
            </a:extLst>
          </p:cNvPr>
          <p:cNvPicPr>
            <a:picLocks noGrp="1" noChangeAspect="1"/>
          </p:cNvPicPr>
          <p:nvPr>
            <p:ph sz="quarter" idx="13"/>
          </p:nvPr>
        </p:nvPicPr>
        <p:blipFill>
          <a:blip r:embed="rId3"/>
          <a:stretch>
            <a:fillRect/>
          </a:stretch>
        </p:blipFill>
        <p:spPr>
          <a:xfrm>
            <a:off x="7416769" y="2047905"/>
            <a:ext cx="3118843" cy="3603146"/>
          </a:xfrm>
        </p:spPr>
      </p:pic>
    </p:spTree>
    <p:extLst>
      <p:ext uri="{BB962C8B-B14F-4D97-AF65-F5344CB8AC3E}">
        <p14:creationId xmlns:p14="http://schemas.microsoft.com/office/powerpoint/2010/main" val="3592708726"/>
      </p:ext>
    </p:extLst>
  </p:cSld>
  <p:clrMapOvr>
    <a:masterClrMapping/>
  </p:clrMapOvr>
</p:sld>
</file>

<file path=ppt/theme/theme1.xml><?xml version="1.0" encoding="utf-8"?>
<a:theme xmlns:a="http://schemas.openxmlformats.org/drawingml/2006/main" name="Office-tema">
  <a:themeElements>
    <a:clrScheme name="Custom 13">
      <a:dk1>
        <a:srgbClr val="000000"/>
      </a:dk1>
      <a:lt1>
        <a:srgbClr val="FFFFFF"/>
      </a:lt1>
      <a:dk2>
        <a:srgbClr val="DC211A"/>
      </a:dk2>
      <a:lt2>
        <a:srgbClr val="FEF2F2"/>
      </a:lt2>
      <a:accent1>
        <a:srgbClr val="E84F5F"/>
      </a:accent1>
      <a:accent2>
        <a:srgbClr val="8E1612"/>
      </a:accent2>
      <a:accent3>
        <a:srgbClr val="630F00"/>
      </a:accent3>
      <a:accent4>
        <a:srgbClr val="EAEAEA"/>
      </a:accent4>
      <a:accent5>
        <a:srgbClr val="E84F5F"/>
      </a:accent5>
      <a:accent6>
        <a:srgbClr val="DC211A"/>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KU_PPT.potx" id="{8B091872-12A9-4F4A-B986-B10CC9E29992}" vid="{7BD05D24-8196-449B-BE40-18F959D2154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1663F2B153CD242B88B8B432E5A35A6" ma:contentTypeVersion="2" ma:contentTypeDescription="Opprett et nytt dokument." ma:contentTypeScope="" ma:versionID="a7d65c3deead511f7c71e923ce28d441">
  <xsd:schema xmlns:xsd="http://www.w3.org/2001/XMLSchema" xmlns:xs="http://www.w3.org/2001/XMLSchema" xmlns:p="http://schemas.microsoft.com/office/2006/metadata/properties" xmlns:ns2="9cc33e27-e327-47b5-81c8-311ca6046ece" targetNamespace="http://schemas.microsoft.com/office/2006/metadata/properties" ma:root="true" ma:fieldsID="84f48de65f0ffbf8cc0fff675d076531" ns2:_="">
    <xsd:import namespace="9cc33e27-e327-47b5-81c8-311ca6046ec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c33e27-e327-47b5-81c8-311ca6046e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BC0936-DF4D-4880-9646-BBD076E71DC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12E4C7-2925-440B-8787-FFFCE3D19115}">
  <ds:schemaRefs>
    <ds:schemaRef ds:uri="http://schemas.microsoft.com/sharepoint/v3/contenttype/forms"/>
  </ds:schemaRefs>
</ds:datastoreItem>
</file>

<file path=customXml/itemProps3.xml><?xml version="1.0" encoding="utf-8"?>
<ds:datastoreItem xmlns:ds="http://schemas.openxmlformats.org/officeDocument/2006/customXml" ds:itemID="{047771F2-FC66-4990-9C8B-4B761FD24B37}">
  <ds:schemaRefs>
    <ds:schemaRef ds:uri="9cc33e27-e327-47b5-81c8-311ca6046ec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Office-tema</Template>
  <Application>Microsoft Office PowerPoint</Application>
  <PresentationFormat>Widescreen</PresentationFormat>
  <Slides>6</Slides>
  <Notes>2</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Office-tema</vt:lpstr>
      <vt:lpstr>Etterarbeid</vt:lpstr>
      <vt:lpstr>PowerPoint Presentation</vt:lpstr>
      <vt:lpstr>PowerPoint Presentation</vt:lpstr>
      <vt:lpstr>PowerPoint Presentation</vt:lpstr>
      <vt:lpstr>PowerPoint Presentation</vt:lpstr>
      <vt:lpstr>Avslutning og kontakt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Martin Fossmo</dc:creator>
  <cp:revision>1</cp:revision>
  <dcterms:created xsi:type="dcterms:W3CDTF">2021-01-06T21:58:04Z</dcterms:created>
  <dcterms:modified xsi:type="dcterms:W3CDTF">2021-01-11T12:31:06Z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0x010100A1663F2B153CD242B88B8B432E5A35A6</vt:lpwstr>
  </property>
</Properties>
</file>